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66" r:id="rId2"/>
    <p:sldId id="274" r:id="rId3"/>
    <p:sldId id="265" r:id="rId4"/>
    <p:sldId id="267" r:id="rId5"/>
    <p:sldId id="268" r:id="rId6"/>
    <p:sldId id="269" r:id="rId7"/>
    <p:sldId id="271" r:id="rId8"/>
    <p:sldId id="270" r:id="rId9"/>
    <p:sldId id="272" r:id="rId10"/>
    <p:sldId id="273" r:id="rId11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9297F"/>
    <a:srgbClr val="0000CC"/>
    <a:srgbClr val="0000FF"/>
    <a:srgbClr val="E0D6EC"/>
    <a:srgbClr val="E2E2F6"/>
    <a:srgbClr val="E3D2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2164" autoAdjust="0"/>
  </p:normalViewPr>
  <p:slideViewPr>
    <p:cSldViewPr>
      <p:cViewPr varScale="1">
        <p:scale>
          <a:sx n="105" d="100"/>
          <a:sy n="105" d="100"/>
        </p:scale>
        <p:origin x="12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Fare clic per modificare gli stili del testo dello schema</a:t>
            </a:r>
          </a:p>
          <a:p>
            <a:pPr lvl="1"/>
            <a:r>
              <a:rPr lang="es-ES_tradnl" noProof="0"/>
              <a:t>Secondo livello</a:t>
            </a:r>
          </a:p>
          <a:p>
            <a:pPr lvl="2"/>
            <a:r>
              <a:rPr lang="es-ES_tradnl" noProof="0"/>
              <a:t>Terzo livello</a:t>
            </a:r>
          </a:p>
          <a:p>
            <a:pPr lvl="3"/>
            <a:r>
              <a:rPr lang="es-ES_tradnl" noProof="0"/>
              <a:t>Quarto livello</a:t>
            </a:r>
          </a:p>
          <a:p>
            <a:pPr lvl="4"/>
            <a:r>
              <a:rPr lang="es-ES_tradnl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F9008-5B75-401C-940C-D0B6984CFB4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311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B6FBAF-9DE5-4648-ACA6-5FD7F82DB4CD}" type="slidenum">
              <a:rPr lang="es-ES_tradnl" smtClean="0"/>
              <a:pPr eaLnBrk="1" hangingPunct="1"/>
              <a:t>1</a:t>
            </a:fld>
            <a:endParaRPr lang="es-ES_trad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B6FBAF-9DE5-4648-ACA6-5FD7F82DB4CD}" type="slidenum">
              <a:rPr lang="es-ES_tradnl" smtClean="0"/>
              <a:pPr eaLnBrk="1" hangingPunct="1"/>
              <a:t>3</a:t>
            </a:fld>
            <a:endParaRPr lang="es-ES_trad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3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B6FBAF-9DE5-4648-ACA6-5FD7F82DB4CD}" type="slidenum">
              <a:rPr lang="es-ES_tradnl" smtClean="0"/>
              <a:pPr eaLnBrk="1" hangingPunct="1"/>
              <a:t>4</a:t>
            </a:fld>
            <a:endParaRPr lang="es-ES_trad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3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B6FBAF-9DE5-4648-ACA6-5FD7F82DB4CD}" type="slidenum">
              <a:rPr lang="es-ES_tradnl" smtClean="0"/>
              <a:pPr eaLnBrk="1" hangingPunct="1"/>
              <a:t>5</a:t>
            </a:fld>
            <a:endParaRPr lang="es-ES_trad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2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B6FBAF-9DE5-4648-ACA6-5FD7F82DB4CD}" type="slidenum">
              <a:rPr lang="es-ES_tradnl" smtClean="0"/>
              <a:pPr eaLnBrk="1" hangingPunct="1"/>
              <a:t>6</a:t>
            </a:fld>
            <a:endParaRPr lang="es-ES_trad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6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B6FBAF-9DE5-4648-ACA6-5FD7F82DB4CD}" type="slidenum">
              <a:rPr lang="es-ES_tradnl" smtClean="0"/>
              <a:pPr eaLnBrk="1" hangingPunct="1"/>
              <a:t>7</a:t>
            </a:fld>
            <a:endParaRPr lang="es-ES_trad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5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B6FBAF-9DE5-4648-ACA6-5FD7F82DB4CD}" type="slidenum">
              <a:rPr lang="es-ES_tradnl" smtClean="0"/>
              <a:pPr eaLnBrk="1" hangingPunct="1"/>
              <a:t>8</a:t>
            </a:fld>
            <a:endParaRPr lang="es-ES_trad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8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F6C8-2F83-46B7-9D63-BFB0F890ED6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549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76E50-8AEB-422C-A463-02D22FF74E3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149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A392F-2641-4E91-A47E-696CBB148ED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64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B6CB-5F1B-4BF5-8030-14C73872D98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6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5F89-9848-43DB-9F96-89388B42049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30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0A00-7577-4354-8A14-5A69698A0F9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471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FB7-A98E-44B3-920C-04843779DB5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142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BE3E-A5AD-4513-AE31-BCE9E964137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45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EAF9-0474-4CBC-A2F1-06D70B68836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104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76BF-C850-4BFB-A8BA-E9BB5978A5B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003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0190-227D-49AC-9381-493AC891041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18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AD0F2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Fare clic per modificare gli stili del testo dello schema</a:t>
            </a:r>
          </a:p>
          <a:p>
            <a:pPr lvl="1"/>
            <a:r>
              <a:rPr lang="es-ES_tradnl"/>
              <a:t>Secondo livello</a:t>
            </a:r>
          </a:p>
          <a:p>
            <a:pPr lvl="2"/>
            <a:r>
              <a:rPr lang="es-ES_tradnl"/>
              <a:t>Terzo livello</a:t>
            </a:r>
          </a:p>
          <a:p>
            <a:pPr lvl="3"/>
            <a:r>
              <a:rPr lang="es-ES_tradnl"/>
              <a:t>Quarto livello</a:t>
            </a:r>
          </a:p>
          <a:p>
            <a:pPr lvl="4"/>
            <a:r>
              <a:rPr lang="es-ES_tradnl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B0DAE4-385C-49DB-B524-89D199FCEC7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ECC7E8C0-1344-407E-8AC5-FCC24EEF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476672"/>
            <a:ext cx="7038975" cy="1238250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43BF907A-1DB3-4957-9444-62AA69FA5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00" y="2625058"/>
            <a:ext cx="7296150" cy="1266825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C4F1148-5657-4380-974F-1AAA144F1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00" y="4681711"/>
            <a:ext cx="7219950" cy="119062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2145F7B6-011D-4635-9E76-D1149B543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376" y="4003047"/>
            <a:ext cx="1381318" cy="362001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45D0ED53-F68F-4959-892A-4DEB89D70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72" y="6043746"/>
            <a:ext cx="5639587" cy="381053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563B42B0-444A-4C45-5A18-1BE2C98B5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328" y="1783854"/>
            <a:ext cx="2895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0CA26107-31A4-4E7D-9416-8EB02513A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7135221" cy="1991003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F39FB7F0-0C66-403C-9764-ADAAA9FB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20888"/>
            <a:ext cx="75314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A2D00CDA-70DD-40B7-AAB8-DDCA8225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73" y="188640"/>
            <a:ext cx="7115175" cy="140017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75F84417-B5BE-42EF-80CC-97C6FB0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1" y="4031180"/>
            <a:ext cx="4825783" cy="2256563"/>
          </a:xfrm>
          <a:prstGeom prst="rect">
            <a:avLst/>
          </a:prstGeom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A87411FC-A062-4601-917E-CB4DA720F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61" y="6374044"/>
            <a:ext cx="4001058" cy="295316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B944DABD-A5A0-48E9-81A6-8E92531A6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819" y="1847838"/>
            <a:ext cx="3362795" cy="1924319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4AFDE231-3C68-4FE4-BF26-644C14135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01" y="1675116"/>
            <a:ext cx="3362795" cy="23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F298972C-E1B8-453E-888A-0DCA3993D6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7981029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868B30F4-46DE-4B40-B310-247B8CD5B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7" y="148984"/>
            <a:ext cx="70199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0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CC8F84EE-6261-4C29-9005-5D82FA13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0648"/>
            <a:ext cx="7001852" cy="214342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78DFEBFE-485E-456E-902E-FAB7571D4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13" y="2924944"/>
            <a:ext cx="71342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C1A6A46-EE55-47DC-94DA-2255D656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0648"/>
            <a:ext cx="7077075" cy="1771650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81D04186-9DC9-4A4F-AD05-4CC34E6FD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76872"/>
            <a:ext cx="2664296" cy="1782633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06F36B27-B8F7-4431-ADFA-7E4B123C6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176462"/>
            <a:ext cx="4600575" cy="250507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02536FC4-49EC-4C59-B1CD-8D211957C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75" y="4825701"/>
            <a:ext cx="4210638" cy="1781424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4B15807D-B665-4D05-A9D6-5F722DA49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601" y="4988102"/>
            <a:ext cx="4263551" cy="14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65022EEC-A81B-4B37-AAA8-6DDE5D8A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8640"/>
            <a:ext cx="6962775" cy="93345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31EB6294-3463-4B6E-81B5-549B8298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12776"/>
            <a:ext cx="7372350" cy="212407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FCE3A30-E5B0-4E14-BB54-74C804DE8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149080"/>
            <a:ext cx="3496163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A3EDD0D2-B366-4115-89F8-E694638D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8640"/>
            <a:ext cx="6991350" cy="1457325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2B7FBA53-481C-4552-A12B-295D40F0A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4824"/>
            <a:ext cx="7267575" cy="260032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F0DF0715-C14D-4C62-940A-E918FA20D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506466"/>
            <a:ext cx="3733403" cy="2162894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2FCAC349-7DE8-4081-B2C4-5073538CF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4495002"/>
            <a:ext cx="4104456" cy="22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C0AC8BF1-AD59-493B-A079-E246EF41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0648"/>
            <a:ext cx="6953250" cy="1171575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2181FAC8-6B48-440D-B2FB-A95F94083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16" y="1556792"/>
            <a:ext cx="5112568" cy="3481903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15969296-35C1-44FA-A9C3-4774D4D61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651318"/>
            <a:ext cx="4029637" cy="195289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830AE09B-63DE-4458-A7AA-6402E06A9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2708920"/>
            <a:ext cx="2286319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FA19678B-6BCD-4B8D-BB53-5252D3876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6077798" cy="3448531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5435C5F3-F032-46F4-B454-9069DF6A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4" y="404664"/>
            <a:ext cx="5845900" cy="13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7</Words>
  <Application>Microsoft Office PowerPoint</Application>
  <PresentationFormat>Presentació en pantalla (4:3)</PresentationFormat>
  <Paragraphs>7</Paragraphs>
  <Slides>10</Slides>
  <Notes>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2" baseType="lpstr">
      <vt:lpstr>Arial</vt:lpstr>
      <vt:lpstr>Struttura predefinita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Orxata i Gelats El Mercat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Churri</dc:creator>
  <cp:lastModifiedBy> </cp:lastModifiedBy>
  <cp:revision>193</cp:revision>
  <dcterms:created xsi:type="dcterms:W3CDTF">2012-07-05T11:12:23Z</dcterms:created>
  <dcterms:modified xsi:type="dcterms:W3CDTF">2023-09-14T16:01:54Z</dcterms:modified>
</cp:coreProperties>
</file>