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FDD7FA1-FC75-451D-B9BF-5613E0FD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A195F578-EADF-4022-9F26-2F331DA93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8B459A0-2CC6-4CB0-AB07-5AA05C39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EAA6010-EDB4-42A9-AF63-E01A19A0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55F3B63-FF8D-4A36-BCCB-C5B26986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114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CD5233A-21EA-45C8-9291-391D33C2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16A59E0-76DF-4AAB-9F89-DC6A01967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0698FBA-847E-41E8-B43A-292F61D1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36BFCEE-787B-49AE-B8D0-970570CB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F600584-413E-4C3C-9495-3A0F633B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2805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7444597-DA4C-49CE-B270-2D7C27388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B659CAF-6CB9-48DA-8D2F-63DCB78AB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F0CB19F-833F-46B0-8ED7-3DE4FAC1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7708FA58-B4D0-4A62-8B52-BEE43C0F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AE124A6-9AEC-47D0-AEBA-F51971B7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798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A0E35CE-2767-4A78-9111-BD064911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8DFB346-C804-4101-8057-8AB383DC5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D51DEA0-D8AE-47FB-9704-61B6A991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818C2F8-8BE0-428C-96DA-C1C1EC14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2D33093-2B76-4CF2-9CFF-2EDC9E8F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634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783689A-660C-40E9-98E4-FCE48108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B497EE5-0970-47BF-A19B-61DD81BB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0F66887-8D7F-4CB3-B905-E313A16F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9F84EF4-1FF3-43B6-A15E-DD9EFE0E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46B223D-BC21-4E12-B268-E0955A48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418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D63915A-F41C-46A3-9C71-6824FFCC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38FFE32-9D21-4A37-A193-82A3A6AE0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7B9AE771-2DBC-4A2A-89BD-F0D4F33F3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08E72A6-BE32-4D67-925F-79ECE36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23DFF739-A0A6-44D6-B23B-80F54B83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3FEEBDF-13F7-40A3-90F0-81900377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088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E019816-A6B6-4525-B92B-6879BDFC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AE517FB-7527-44CC-A848-D45542B57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A4BBBBFB-A39A-4923-B94D-8EFC91697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39A47F96-398D-4410-9A92-D20C3C91D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A43E20B1-0144-4FA9-8A12-F67B37436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76DB1C7E-CD02-40BA-8782-B0E79492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22108EE5-126D-4A5F-BF13-972AC159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E2E2B95B-BF3D-45C7-89BC-ACD3BDDD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68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7C997BC-1BA9-44F5-8CA3-0BEAD47D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9338B94E-874C-49B3-807F-8099A493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164685A7-DCE9-46A4-A7CD-D5D8AF5B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F86BF94E-2E05-4583-95A2-6A384EB0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259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CC98B11-CA96-4A1C-B329-EE3E8818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A7B5AE80-134D-4CF3-AD9C-0D57A3C8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7BBA8C1B-99BB-4634-A915-C7827C99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87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9AB26E9-1BBF-4CF5-A9FC-1E13C32B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A94C861-E133-48FD-8402-9B72D0AA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4CF11BB-114A-4575-8785-F45C78DB6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13E0575-0BDA-4F51-83D0-546D66AC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F2E5068E-BF07-483E-A5CF-7F5AC2C8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91B58E5-02AD-4CD0-9135-F86B8C89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843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005CABB-D4C7-4F74-AAE6-EADE2DB2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17E7BFDD-FADE-4DEC-A6AF-40BAFA885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CAA0FF9D-A6C6-4ECE-B419-9F501DDAD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D2DDD96-2976-44A2-930E-FF13D4758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194A10B1-6EB9-4421-BA2A-6EDE8762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EE303D5-7E37-44E6-BD4C-0CB1AE19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688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4B601272-327A-4CB1-BB9B-5E9DB19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CF60715-916E-4B27-A829-24E88A319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51A6BC8-023F-4955-A9D2-EF509C738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5C4D-B8A8-46AA-9614-45B440AE6933}" type="datetimeFigureOut">
              <a:rPr lang="ca-ES" smtClean="0"/>
              <a:t>28/11/2024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71D39C2F-ED4B-464A-AC3E-804A64E1F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99E63B2-028E-41B3-8C03-5E649238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02A1-16DB-4D1E-800E-4BCAEE3A2DF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91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239FB2A4-53FC-4003-8A50-2BD31BD7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07" y="1392063"/>
            <a:ext cx="4288972" cy="3350759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7B0CAC0-ECBB-45B7-8A6E-B2831B907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661" y="941366"/>
            <a:ext cx="5552638" cy="42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AF87C7C6-3007-429D-A38D-81E0B0A8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82" y="566338"/>
            <a:ext cx="9564435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2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2CE6FCD4-72DE-4E63-9384-1AB1A439D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237679"/>
            <a:ext cx="10774279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0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1C711F28-8FE2-47B8-90E6-617E71EDA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43" y="1087728"/>
            <a:ext cx="7863196" cy="49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3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C3005940-117C-92A9-AC71-E98B65FC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61" y="534149"/>
            <a:ext cx="82581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D1C6F7E6-1948-0D51-CF83-633A1A4A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000125"/>
            <a:ext cx="101250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4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167AEDAF-0750-448F-B6B3-24B780B3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79" y="542522"/>
            <a:ext cx="6382641" cy="5772956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5C606A1-6476-47AB-BCD4-5BFED545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0" y="542522"/>
            <a:ext cx="1844796" cy="14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51A0347-3BFC-4049-853F-AD875AA4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57" y="633022"/>
            <a:ext cx="7554379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5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69EA207F-9503-4A7F-A579-830B26DB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52" y="604443"/>
            <a:ext cx="8392696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8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68123DA-DAD1-436E-B06B-8B5A91F65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46" y="571101"/>
            <a:ext cx="9554908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2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669FC144-4202-4587-B158-0337FC81A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98" y="575864"/>
            <a:ext cx="9335803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D3A8F72C-290E-4494-BB75-8D7015CA7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83" y="637785"/>
            <a:ext cx="9383434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6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3CDF5C23-2E52-4338-A263-675CC5DE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0" y="609206"/>
            <a:ext cx="9631119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5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1F4A420C-D184-4D16-B235-41DDA5A4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1" y="485364"/>
            <a:ext cx="9478698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75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Pantalla panoràmica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planelle</dc:creator>
  <cp:lastModifiedBy>Josep Hilari Planelles Fuster</cp:lastModifiedBy>
  <cp:revision>9</cp:revision>
  <dcterms:created xsi:type="dcterms:W3CDTF">2024-11-27T15:02:21Z</dcterms:created>
  <dcterms:modified xsi:type="dcterms:W3CDTF">2024-11-28T10:01:35Z</dcterms:modified>
</cp:coreProperties>
</file>