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EEBDB7AA-35E2-414A-8A39-B1C3D98D1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470FE3CC-FA6D-473B-80A3-9112B759D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1D40D108-6F0C-48F4-AED6-A54F8897D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788-954F-47BF-9195-590655D4F8E3}" type="datetimeFigureOut">
              <a:rPr lang="ca-ES" smtClean="0"/>
              <a:t>14/11/2024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DF96FE38-B261-4971-AAAB-7B61AEAFF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BAC557B5-59FD-4B8E-BAB0-BE00B8D18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EBC5-0E47-491C-9255-A9CD03899AE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870597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31210172-6C62-42E0-96A2-A518589F0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813350A0-782B-4E13-9013-9BF57947F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72CB1847-00B6-4883-B31F-B4F27710B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788-954F-47BF-9195-590655D4F8E3}" type="datetimeFigureOut">
              <a:rPr lang="ca-ES" smtClean="0"/>
              <a:t>14/11/2024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BDFCBD11-DBEB-4C5D-8044-73D3081DB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50F00C81-EFD2-4F2F-BFA5-134686C2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EBC5-0E47-491C-9255-A9CD03899AE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0130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>
            <a:extLst>
              <a:ext uri="{FF2B5EF4-FFF2-40B4-BE49-F238E27FC236}">
                <a16:creationId xmlns:a16="http://schemas.microsoft.com/office/drawing/2014/main" id="{FB8CFAE7-13EE-4461-8D40-A6EC68E920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1546BDB5-BF19-4D72-BA5B-3FDD0EE31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5453483E-D75D-4617-A42D-5D6CF1E44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788-954F-47BF-9195-590655D4F8E3}" type="datetimeFigureOut">
              <a:rPr lang="ca-ES" smtClean="0"/>
              <a:t>14/11/2024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1D5C29F0-2765-4DD6-8E42-2D0054193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A58AD31D-C539-467F-8902-6554835EA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EBC5-0E47-491C-9255-A9CD03899AE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3590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0296BFB4-D66D-4583-AB03-2DF86318C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1A3A840C-E5C1-4E33-812C-FD03335DB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BD32203B-B31D-4970-A1C2-D0649824C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788-954F-47BF-9195-590655D4F8E3}" type="datetimeFigureOut">
              <a:rPr lang="ca-ES" smtClean="0"/>
              <a:t>14/11/2024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00C4D1E6-F085-4493-84CC-A869A2263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82CF71DE-2F2F-46CC-9A8B-BDD2C20DB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EBC5-0E47-491C-9255-A9CD03899AE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3618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1A788B6A-C76A-4193-8FFA-F601BD429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E720BF47-10E8-44EB-8852-DD87FCE59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82CEED99-CA90-4D23-9472-45B6B65F6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788-954F-47BF-9195-590655D4F8E3}" type="datetimeFigureOut">
              <a:rPr lang="ca-ES" smtClean="0"/>
              <a:t>14/11/2024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A762B328-10AF-47FC-AEF5-1BFBB7A0A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A4704ABB-EEB8-41D8-88F2-306691462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EBC5-0E47-491C-9255-A9CD03899AE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6028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81FC2692-E654-410D-B215-49E617EC4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18613018-A043-423E-B3B1-7C88FC2A5F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A3DE1A7F-A1D6-4E45-B6AE-A2A7DC560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A638040F-5F31-46EA-9F00-9879A40F8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788-954F-47BF-9195-590655D4F8E3}" type="datetimeFigureOut">
              <a:rPr lang="ca-ES" smtClean="0"/>
              <a:t>14/11/2024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6E4502B7-4B5C-420F-8E0E-53D32A70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42CB0356-5B27-4506-92B0-51194F8DA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EBC5-0E47-491C-9255-A9CD03899AE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99965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A3486CCF-C14A-4928-862C-F17F338C0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6B7B4FAA-8760-438B-8CB3-CDD6B38AB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6C93CB9C-D08B-48DE-83D7-A0FC890FF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>
            <a:extLst>
              <a:ext uri="{FF2B5EF4-FFF2-40B4-BE49-F238E27FC236}">
                <a16:creationId xmlns:a16="http://schemas.microsoft.com/office/drawing/2014/main" id="{CB72B06D-03A6-46A3-AEBA-34CDCAE2C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6" name="Contenidor de contingut 5">
            <a:extLst>
              <a:ext uri="{FF2B5EF4-FFF2-40B4-BE49-F238E27FC236}">
                <a16:creationId xmlns:a16="http://schemas.microsoft.com/office/drawing/2014/main" id="{52F6C9FC-1687-4CD7-84B8-9DA500BF6D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7" name="Contenidor de data 6">
            <a:extLst>
              <a:ext uri="{FF2B5EF4-FFF2-40B4-BE49-F238E27FC236}">
                <a16:creationId xmlns:a16="http://schemas.microsoft.com/office/drawing/2014/main" id="{596C8FDE-762A-474D-8133-C29BF676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788-954F-47BF-9195-590655D4F8E3}" type="datetimeFigureOut">
              <a:rPr lang="ca-ES" smtClean="0"/>
              <a:t>14/11/2024</a:t>
            </a:fld>
            <a:endParaRPr lang="ca-ES"/>
          </a:p>
        </p:txBody>
      </p:sp>
      <p:sp>
        <p:nvSpPr>
          <p:cNvPr id="8" name="Contenidor de peu de pàgina 7">
            <a:extLst>
              <a:ext uri="{FF2B5EF4-FFF2-40B4-BE49-F238E27FC236}">
                <a16:creationId xmlns:a16="http://schemas.microsoft.com/office/drawing/2014/main" id="{3C5EBEA5-77AF-4FA3-B03A-670DA2C42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>
            <a:extLst>
              <a:ext uri="{FF2B5EF4-FFF2-40B4-BE49-F238E27FC236}">
                <a16:creationId xmlns:a16="http://schemas.microsoft.com/office/drawing/2014/main" id="{364EE149-8764-46A0-975B-86BCC170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EBC5-0E47-491C-9255-A9CD03899AE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5236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B736951-31C4-465F-B510-61909BF55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41172D95-A047-4F4F-B8BE-A2472D4C9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788-954F-47BF-9195-590655D4F8E3}" type="datetimeFigureOut">
              <a:rPr lang="ca-ES" smtClean="0"/>
              <a:t>14/11/2024</a:t>
            </a:fld>
            <a:endParaRPr lang="ca-ES"/>
          </a:p>
        </p:txBody>
      </p:sp>
      <p:sp>
        <p:nvSpPr>
          <p:cNvPr id="4" name="Contenidor de peu de pàgina 3">
            <a:extLst>
              <a:ext uri="{FF2B5EF4-FFF2-40B4-BE49-F238E27FC236}">
                <a16:creationId xmlns:a16="http://schemas.microsoft.com/office/drawing/2014/main" id="{D5FC4EFD-51C5-4656-9EE2-E6C4C66CF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13477F82-EC97-487A-9FC6-8633C0B33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EBC5-0E47-491C-9255-A9CD03899AE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1621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>
            <a:extLst>
              <a:ext uri="{FF2B5EF4-FFF2-40B4-BE49-F238E27FC236}">
                <a16:creationId xmlns:a16="http://schemas.microsoft.com/office/drawing/2014/main" id="{3DD2E733-0ADF-46D3-8688-2FE27E940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788-954F-47BF-9195-590655D4F8E3}" type="datetimeFigureOut">
              <a:rPr lang="ca-ES" smtClean="0"/>
              <a:t>14/11/2024</a:t>
            </a:fld>
            <a:endParaRPr lang="ca-ES"/>
          </a:p>
        </p:txBody>
      </p:sp>
      <p:sp>
        <p:nvSpPr>
          <p:cNvPr id="3" name="Contenidor de peu de pàgina 2">
            <a:extLst>
              <a:ext uri="{FF2B5EF4-FFF2-40B4-BE49-F238E27FC236}">
                <a16:creationId xmlns:a16="http://schemas.microsoft.com/office/drawing/2014/main" id="{F31C6398-BD19-4C04-A835-50734E01D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:a16="http://schemas.microsoft.com/office/drawing/2014/main" id="{47376A43-C802-46E0-A4FA-05F097BA1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EBC5-0E47-491C-9255-A9CD03899AE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70835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88557C40-09B2-4E38-AA50-75682276C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EEA8DAA1-DE58-4EEF-AEC9-0ACDEC89B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D0897F90-6946-4727-B91B-492B4BBD60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B5DBF145-C68A-408F-BE1E-55503D6A8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788-954F-47BF-9195-590655D4F8E3}" type="datetimeFigureOut">
              <a:rPr lang="ca-ES" smtClean="0"/>
              <a:t>14/11/2024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457178C4-AECD-49A8-8919-57D088FEB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E85DB85C-17EE-43F5-918A-80E0582C7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EBC5-0E47-491C-9255-A9CD03899AE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79177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D0D06C88-A5C6-417F-9F29-E8859B254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>
            <a:extLst>
              <a:ext uri="{FF2B5EF4-FFF2-40B4-BE49-F238E27FC236}">
                <a16:creationId xmlns:a16="http://schemas.microsoft.com/office/drawing/2014/main" id="{4C55C2C6-BA69-45E1-B3E6-7630FBB55C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71CC9F34-179F-49AD-9AE0-43854B1A9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E5019A9C-F7AA-4328-A76A-753B9B615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F788-954F-47BF-9195-590655D4F8E3}" type="datetimeFigureOut">
              <a:rPr lang="ca-ES" smtClean="0"/>
              <a:t>14/11/2024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746AEDEA-4CA4-4DDF-A7D0-6279DD410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6747D132-37AB-457D-8783-C248F630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AEBC5-0E47-491C-9255-A9CD03899AE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9560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>
            <a:extLst>
              <a:ext uri="{FF2B5EF4-FFF2-40B4-BE49-F238E27FC236}">
                <a16:creationId xmlns:a16="http://schemas.microsoft.com/office/drawing/2014/main" id="{1BE7BCFA-11C6-424E-9F64-1EDCCEC4E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A2914080-82F4-4EA0-99D7-F29D1A530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BE5D807E-BA8B-4CFA-AB7B-48A2F7C621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3F788-954F-47BF-9195-590655D4F8E3}" type="datetimeFigureOut">
              <a:rPr lang="ca-ES" smtClean="0"/>
              <a:t>14/11/2024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EE9068DD-6CDF-43F7-993F-F90145B17D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1CE9C781-EF39-48EB-A85B-C667CE19D9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AEBC5-0E47-491C-9255-A9CD03899AEC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34684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adreDeText 1">
            <a:extLst>
              <a:ext uri="{FF2B5EF4-FFF2-40B4-BE49-F238E27FC236}">
                <a16:creationId xmlns:a16="http://schemas.microsoft.com/office/drawing/2014/main" id="{3A53BA34-609C-4CF8-96F8-069DBFC680CB}"/>
              </a:ext>
            </a:extLst>
          </p:cNvPr>
          <p:cNvSpPr txBox="1"/>
          <p:nvPr/>
        </p:nvSpPr>
        <p:spPr>
          <a:xfrm flipH="1">
            <a:off x="2678385" y="2753249"/>
            <a:ext cx="81436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4800" dirty="0"/>
              <a:t>Tema 5 </a:t>
            </a:r>
          </a:p>
          <a:p>
            <a:r>
              <a:rPr lang="ca-ES" sz="4800" dirty="0"/>
              <a:t>Equilibri químic i electroquímic</a:t>
            </a:r>
          </a:p>
        </p:txBody>
      </p:sp>
    </p:spTree>
    <p:extLst>
      <p:ext uri="{BB962C8B-B14F-4D97-AF65-F5344CB8AC3E}">
        <p14:creationId xmlns:p14="http://schemas.microsoft.com/office/powerpoint/2010/main" val="2905579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>
            <a:extLst>
              <a:ext uri="{FF2B5EF4-FFF2-40B4-BE49-F238E27FC236}">
                <a16:creationId xmlns:a16="http://schemas.microsoft.com/office/drawing/2014/main" id="{C0468139-3DB8-42F3-8218-D362007B00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3645" y="829420"/>
            <a:ext cx="4323808" cy="4013885"/>
          </a:xfrm>
          <a:prstGeom prst="rect">
            <a:avLst/>
          </a:prstGeom>
        </p:spPr>
      </p:pic>
      <p:pic>
        <p:nvPicPr>
          <p:cNvPr id="5" name="Imatge 4">
            <a:extLst>
              <a:ext uri="{FF2B5EF4-FFF2-40B4-BE49-F238E27FC236}">
                <a16:creationId xmlns:a16="http://schemas.microsoft.com/office/drawing/2014/main" id="{3CC06018-B8BA-49BB-BB87-549B84B51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3645" y="1572998"/>
            <a:ext cx="4544298" cy="338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89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tge 6">
            <a:extLst>
              <a:ext uri="{FF2B5EF4-FFF2-40B4-BE49-F238E27FC236}">
                <a16:creationId xmlns:a16="http://schemas.microsoft.com/office/drawing/2014/main" id="{22A90F4E-441A-0985-4D4B-110D1C7EE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338" y="2403240"/>
            <a:ext cx="1981200" cy="695325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030611F6-7EAB-0455-DDD9-5ED3A28C5C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0887" y="3914559"/>
            <a:ext cx="1390650" cy="590550"/>
          </a:xfrm>
          <a:prstGeom prst="rect">
            <a:avLst/>
          </a:prstGeom>
        </p:spPr>
      </p:pic>
      <p:pic>
        <p:nvPicPr>
          <p:cNvPr id="15" name="Imatge 14">
            <a:extLst>
              <a:ext uri="{FF2B5EF4-FFF2-40B4-BE49-F238E27FC236}">
                <a16:creationId xmlns:a16="http://schemas.microsoft.com/office/drawing/2014/main" id="{05C91994-DF73-BA03-010A-CF12CF4A36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3437" y="1603836"/>
            <a:ext cx="3676650" cy="876300"/>
          </a:xfrm>
          <a:prstGeom prst="rect">
            <a:avLst/>
          </a:prstGeom>
        </p:spPr>
      </p:pic>
      <p:pic>
        <p:nvPicPr>
          <p:cNvPr id="17" name="Imatge 16">
            <a:extLst>
              <a:ext uri="{FF2B5EF4-FFF2-40B4-BE49-F238E27FC236}">
                <a16:creationId xmlns:a16="http://schemas.microsoft.com/office/drawing/2014/main" id="{B44E52AE-A551-3324-774A-6DA1C886F3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21626" y="2525300"/>
            <a:ext cx="1514475" cy="533400"/>
          </a:xfrm>
          <a:prstGeom prst="rect">
            <a:avLst/>
          </a:prstGeom>
        </p:spPr>
      </p:pic>
      <p:pic>
        <p:nvPicPr>
          <p:cNvPr id="19" name="Imatge 18">
            <a:extLst>
              <a:ext uri="{FF2B5EF4-FFF2-40B4-BE49-F238E27FC236}">
                <a16:creationId xmlns:a16="http://schemas.microsoft.com/office/drawing/2014/main" id="{4A8A396C-C9F9-F02A-6DB1-35FD640267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3975" y="4010504"/>
            <a:ext cx="3590925" cy="809625"/>
          </a:xfrm>
          <a:prstGeom prst="rect">
            <a:avLst/>
          </a:prstGeom>
        </p:spPr>
      </p:pic>
      <p:pic>
        <p:nvPicPr>
          <p:cNvPr id="21" name="Imatge 20">
            <a:extLst>
              <a:ext uri="{FF2B5EF4-FFF2-40B4-BE49-F238E27FC236}">
                <a16:creationId xmlns:a16="http://schemas.microsoft.com/office/drawing/2014/main" id="{8AF6879F-617F-834C-16BB-77B8DCA2B6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34401" y="1595595"/>
            <a:ext cx="2028825" cy="666750"/>
          </a:xfrm>
          <a:prstGeom prst="rect">
            <a:avLst/>
          </a:prstGeom>
        </p:spPr>
      </p:pic>
      <p:pic>
        <p:nvPicPr>
          <p:cNvPr id="23" name="Imatge 22">
            <a:extLst>
              <a:ext uri="{FF2B5EF4-FFF2-40B4-BE49-F238E27FC236}">
                <a16:creationId xmlns:a16="http://schemas.microsoft.com/office/drawing/2014/main" id="{A64788CB-B862-3098-7175-DE0A887B9C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55699" y="2466168"/>
            <a:ext cx="2047875" cy="466725"/>
          </a:xfrm>
          <a:prstGeom prst="rect">
            <a:avLst/>
          </a:prstGeom>
        </p:spPr>
      </p:pic>
      <p:pic>
        <p:nvPicPr>
          <p:cNvPr id="25" name="Imatge 24">
            <a:extLst>
              <a:ext uri="{FF2B5EF4-FFF2-40B4-BE49-F238E27FC236}">
                <a16:creationId xmlns:a16="http://schemas.microsoft.com/office/drawing/2014/main" id="{E6032112-E0B4-4CB3-0820-3790A1283A1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35003" y="1789306"/>
            <a:ext cx="2247900" cy="628650"/>
          </a:xfrm>
          <a:prstGeom prst="rect">
            <a:avLst/>
          </a:prstGeom>
        </p:spPr>
      </p:pic>
      <p:pic>
        <p:nvPicPr>
          <p:cNvPr id="27" name="Imatge 26">
            <a:extLst>
              <a:ext uri="{FF2B5EF4-FFF2-40B4-BE49-F238E27FC236}">
                <a16:creationId xmlns:a16="http://schemas.microsoft.com/office/drawing/2014/main" id="{0A4AA9C0-9677-DC37-13F9-4F351C03689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88312" y="4696410"/>
            <a:ext cx="2619375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341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</Words>
  <Application>Microsoft Office PowerPoint</Application>
  <PresentationFormat>Pantalla panoràmica</PresentationFormat>
  <Paragraphs>2</Paragraphs>
  <Slides>3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l'Office</vt:lpstr>
      <vt:lpstr>Presentació del PowerPoint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planelle</dc:creator>
  <cp:lastModifiedBy>Josep Hilari Planelles Fuster</cp:lastModifiedBy>
  <cp:revision>6</cp:revision>
  <dcterms:created xsi:type="dcterms:W3CDTF">2024-11-04T10:49:52Z</dcterms:created>
  <dcterms:modified xsi:type="dcterms:W3CDTF">2024-11-14T08:17:39Z</dcterms:modified>
</cp:coreProperties>
</file>