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7378777-D61A-D50F-2765-31D476906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516E16A3-FFC8-2BA2-E6C9-23BE73A19F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9D10636-A986-2414-CAD8-F4FD93368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B5E1D45-C697-061E-8BD2-A70877AE0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D4D9A2BA-118B-1FA7-3E49-25B6AC2A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6457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58C61BF-01F3-F850-82CF-97D55BF5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5CCCE02E-3F7A-934D-BC6A-310E75ECE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EF65D5B6-EB95-F691-9E53-8A8BED615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D110C0F8-58F2-4D70-DEEB-6BB177564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488BD138-B7FA-EEED-C4F8-36073983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76726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6E49FC8A-C393-7FFA-F6E5-122279C8C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9EC16143-FEDF-E6C7-4234-D71DC7A7D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A091E2C4-2D2F-841D-B67F-AC434A05C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64819373-A445-9FF2-AE49-E84B759E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EE0A1522-962C-7735-7BD1-3A5C990B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45835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745E88A8-02B8-EAE6-6E58-C3605875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FE0C30AA-5350-0977-A8EE-6636068C7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EEF4D44E-7E1B-0F55-2EDF-C7A560BD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DCA202D-CF4B-00CA-5B8F-DD747D6F3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D4C2133-5792-3236-2D21-2774465DF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950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CCF0EE29-FE72-77B6-C0F6-9ED9B4EEA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1571F40C-A470-AB58-29F6-F06C4D827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F28CB22-E1BA-347B-D088-DAC779D3A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18CC6926-2F4B-54A8-B845-52AE34DA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ECF26FB6-C801-B848-2745-02ABF0777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5332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22A4959-3337-E6A5-D9FB-47137565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A3056C13-7167-20FA-9B05-5FB1C87C44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7AFCC4F8-9950-FDB8-C182-134A784DE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F9A62066-E05C-5D35-9F8A-124A28D37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419CA8F9-BD49-E099-AB08-D08152BD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0A92F788-EA04-43E7-CFE8-AC4D75559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3191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D7BA419B-24BF-A01F-C8D9-DDD9184E4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CA718685-D6F2-3C35-60F2-32BD0602C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BE759861-F5B5-718A-EB0D-7E5DB9207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41541CD6-0B5F-8B7F-F7A5-2CE04171A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5953C22B-1DDD-953D-2901-8A5FA487EF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EEDA9E8C-EDCC-A275-C6F0-F4613B73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E41A5E80-4E54-2A45-F022-DD206706E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6DD6C91C-194F-3B7C-D83B-4D98EE82A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9266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1DF8DFF-C4D6-6C04-A1C8-D8112219C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E57E15B2-27C1-42E1-CCF4-B6288F31E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D7C02F11-287B-4FD5-1BC0-41A59A3A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49E894F8-D070-A008-A9C6-B634DB58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897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A7FEBA8A-54D4-BC18-0594-28313DF67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00567718-58A8-B533-6CF4-14A6BC5C9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97A36E63-0DA3-31B7-4C1E-FF3DA0B9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5044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68473CFC-7817-DDF7-466F-C2E745579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EAF4FEE8-7CB1-7AB9-12EE-E1886B9B5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5F818955-A476-5324-B261-8E3BFD902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89FEC6C3-0F21-6E12-56CD-2A75B93DF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5A366C8B-43F8-0FC0-2E6F-D926298E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B4202128-7598-AA33-AD49-822000BF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1421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84B236B-F022-8395-451B-3A8D21D37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B49D5D27-0AF6-DA41-C634-875EFE8F3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E7843C58-F8B3-5E53-782E-E50DC3C20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1D904A6E-9C0B-FB41-8C25-44831CC8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24CB86DD-C7A4-5CDA-A3FD-A1FE35B7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C0ED7EBD-C98F-767F-1022-85402180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6651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E7C5B35A-B712-B107-7692-312FDB7DB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63A323F3-07ED-06A1-964C-31E3DCD63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727C3F2-1F3F-FCF6-0E98-74EF56EAE2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E6FBD-468E-495D-B0C1-6A58E6A754C2}" type="datetimeFigureOut">
              <a:rPr lang="ca-ES" smtClean="0"/>
              <a:t>24/09/2024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9FF3F9A-60AC-226B-FCA6-45DF8A4F1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F37FB26-6761-DBAB-878A-9DD003814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39175-7DE7-4897-85A7-4EB8E11BE75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8880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tge 5">
            <a:extLst>
              <a:ext uri="{FF2B5EF4-FFF2-40B4-BE49-F238E27FC236}">
                <a16:creationId xmlns:a16="http://schemas.microsoft.com/office/drawing/2014/main" id="{0276468D-B94D-16E3-907A-98173DC58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034" y="361834"/>
            <a:ext cx="9757954" cy="2128639"/>
          </a:xfrm>
          <a:prstGeom prst="rect">
            <a:avLst/>
          </a:prstGeom>
        </p:spPr>
      </p:pic>
      <p:pic>
        <p:nvPicPr>
          <p:cNvPr id="8" name="Imatge 7">
            <a:extLst>
              <a:ext uri="{FF2B5EF4-FFF2-40B4-BE49-F238E27FC236}">
                <a16:creationId xmlns:a16="http://schemas.microsoft.com/office/drawing/2014/main" id="{CE178B0D-8597-50F7-C86F-5F4BF67FF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2933" y="2577196"/>
            <a:ext cx="5038370" cy="396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50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tge 2">
            <a:extLst>
              <a:ext uri="{FF2B5EF4-FFF2-40B4-BE49-F238E27FC236}">
                <a16:creationId xmlns:a16="http://schemas.microsoft.com/office/drawing/2014/main" id="{167C146C-774B-0BF9-24AA-BDE2E330B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666" y="369742"/>
            <a:ext cx="2578865" cy="2464707"/>
          </a:xfrm>
          <a:prstGeom prst="rect">
            <a:avLst/>
          </a:prstGeom>
        </p:spPr>
      </p:pic>
      <p:pic>
        <p:nvPicPr>
          <p:cNvPr id="5" name="Imatge 4">
            <a:extLst>
              <a:ext uri="{FF2B5EF4-FFF2-40B4-BE49-F238E27FC236}">
                <a16:creationId xmlns:a16="http://schemas.microsoft.com/office/drawing/2014/main" id="{B498BBF9-AEF3-6DFF-D8C2-CC6B264EA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452" y="368209"/>
            <a:ext cx="2847975" cy="2228850"/>
          </a:xfrm>
          <a:prstGeom prst="rect">
            <a:avLst/>
          </a:prstGeom>
        </p:spPr>
      </p:pic>
      <p:pic>
        <p:nvPicPr>
          <p:cNvPr id="7" name="Imatge 6">
            <a:extLst>
              <a:ext uri="{FF2B5EF4-FFF2-40B4-BE49-F238E27FC236}">
                <a16:creationId xmlns:a16="http://schemas.microsoft.com/office/drawing/2014/main" id="{9C4BF587-6B5D-9F2D-E4AE-ED0E85D311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2369" y="2920500"/>
            <a:ext cx="9419155" cy="375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24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tge 2">
            <a:extLst>
              <a:ext uri="{FF2B5EF4-FFF2-40B4-BE49-F238E27FC236}">
                <a16:creationId xmlns:a16="http://schemas.microsoft.com/office/drawing/2014/main" id="{0B22AB9D-4324-67EF-C1A0-918D4692F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2" y="1662112"/>
            <a:ext cx="10086975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91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tge 2">
            <a:extLst>
              <a:ext uri="{FF2B5EF4-FFF2-40B4-BE49-F238E27FC236}">
                <a16:creationId xmlns:a16="http://schemas.microsoft.com/office/drawing/2014/main" id="{32BF5BA5-6751-22F8-8622-88DBD4FE9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064" y="1286691"/>
            <a:ext cx="54768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76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Pantalla panoràmica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</vt:vector>
  </TitlesOfParts>
  <Company>Universitat Jaume 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Josep Hilari Planelles Fuster</dc:creator>
  <cp:lastModifiedBy>Josep Hilari Planelles Fuster</cp:lastModifiedBy>
  <cp:revision>4</cp:revision>
  <dcterms:created xsi:type="dcterms:W3CDTF">2024-09-24T08:49:19Z</dcterms:created>
  <dcterms:modified xsi:type="dcterms:W3CDTF">2024-09-24T09:29:02Z</dcterms:modified>
</cp:coreProperties>
</file>