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66" r:id="rId2"/>
    <p:sldId id="265" r:id="rId3"/>
  </p:sldIdLst>
  <p:sldSz cx="9144000" cy="6858000" type="screen4x3"/>
  <p:notesSz cx="7099300" cy="10234613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9297F"/>
    <a:srgbClr val="0000CC"/>
    <a:srgbClr val="0000FF"/>
    <a:srgbClr val="E0D6EC"/>
    <a:srgbClr val="E2E2F6"/>
    <a:srgbClr val="E3D2F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8" autoAdjust="0"/>
    <p:restoredTop sz="94595" autoAdjust="0"/>
  </p:normalViewPr>
  <p:slideViewPr>
    <p:cSldViewPr>
      <p:cViewPr varScale="1">
        <p:scale>
          <a:sx n="89" d="100"/>
          <a:sy n="89" d="100"/>
        </p:scale>
        <p:origin x="109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Fare clic per modificare gli stili del testo dello schema</a:t>
            </a:r>
          </a:p>
          <a:p>
            <a:pPr lvl="1"/>
            <a:r>
              <a:rPr lang="es-ES_tradnl" noProof="0"/>
              <a:t>Secondo livello</a:t>
            </a:r>
          </a:p>
          <a:p>
            <a:pPr lvl="2"/>
            <a:r>
              <a:rPr lang="es-ES_tradnl" noProof="0"/>
              <a:t>Terzo livello</a:t>
            </a:r>
          </a:p>
          <a:p>
            <a:pPr lvl="3"/>
            <a:r>
              <a:rPr lang="es-ES_tradnl" noProof="0"/>
              <a:t>Quarto livello</a:t>
            </a:r>
          </a:p>
          <a:p>
            <a:pPr lvl="4"/>
            <a:r>
              <a:rPr lang="es-ES_tradnl" noProof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F9008-5B75-401C-940C-D0B6984CFB4F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3119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B6FBAF-9DE5-4648-ACA6-5FD7F82DB4CD}" type="slidenum">
              <a:rPr lang="es-ES_tradnl" smtClean="0"/>
              <a:pPr eaLnBrk="1" hangingPunct="1"/>
              <a:t>2</a:t>
            </a:fld>
            <a:endParaRPr lang="es-ES_tradn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23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/>
              <a:t>Feu clic aquí per editar l'estil de subtítols del patró.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FF6C8-2F83-46B7-9D63-BFB0F890ED6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7549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76E50-8AEB-422C-A463-02D22FF74E3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149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A392F-2641-4E91-A47E-696CBB148ED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64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EB6CB-5F1B-4BF5-8030-14C73872D98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862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5F89-9848-43DB-9F96-89388B42049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302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B0A00-7577-4354-8A14-5A69698A0F9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7471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D5FB7-A98E-44B3-920C-04843779DB5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142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9BE3E-A5AD-4513-AE31-BCE9E964137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45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0EAF9-0474-4CBC-A2F1-06D70B68836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6104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076BF-C850-4BFB-A8BA-E9BB5978A5B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003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20190-227D-49AC-9381-493AC891041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18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AD0F2"/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Fare clic per modificare gli stili del testo dello schema</a:t>
            </a:r>
          </a:p>
          <a:p>
            <a:pPr lvl="1"/>
            <a:r>
              <a:rPr lang="es-ES_tradnl"/>
              <a:t>Secondo livello</a:t>
            </a:r>
          </a:p>
          <a:p>
            <a:pPr lvl="2"/>
            <a:r>
              <a:rPr lang="es-ES_tradnl"/>
              <a:t>Terzo livello</a:t>
            </a:r>
          </a:p>
          <a:p>
            <a:pPr lvl="3"/>
            <a:r>
              <a:rPr lang="es-ES_tradnl"/>
              <a:t>Quarto livello</a:t>
            </a:r>
          </a:p>
          <a:p>
            <a:pPr lvl="4"/>
            <a:r>
              <a:rPr lang="es-ES_tradnl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B0DAE4-385C-49DB-B524-89D199FCEC7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tge 7">
            <a:extLst>
              <a:ext uri="{FF2B5EF4-FFF2-40B4-BE49-F238E27FC236}">
                <a16:creationId xmlns:a16="http://schemas.microsoft.com/office/drawing/2014/main" id="{A4266BFD-8577-B738-E0E0-EB6AA7850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0"/>
            <a:ext cx="6696744" cy="686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0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tge 7">
            <a:extLst>
              <a:ext uri="{FF2B5EF4-FFF2-40B4-BE49-F238E27FC236}">
                <a16:creationId xmlns:a16="http://schemas.microsoft.com/office/drawing/2014/main" id="{E1BED1C0-0AF7-84B4-B1FE-7C238CEDA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88640"/>
            <a:ext cx="7829550" cy="1123950"/>
          </a:xfrm>
          <a:prstGeom prst="rect">
            <a:avLst/>
          </a:prstGeom>
        </p:spPr>
      </p:pic>
      <p:pic>
        <p:nvPicPr>
          <p:cNvPr id="10" name="Imatge 9">
            <a:extLst>
              <a:ext uri="{FF2B5EF4-FFF2-40B4-BE49-F238E27FC236}">
                <a16:creationId xmlns:a16="http://schemas.microsoft.com/office/drawing/2014/main" id="{3767C89D-2B92-80DD-43D7-8293E3B1C2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581" y="1484784"/>
            <a:ext cx="3328020" cy="2883814"/>
          </a:xfrm>
          <a:prstGeom prst="rect">
            <a:avLst/>
          </a:prstGeom>
        </p:spPr>
      </p:pic>
      <p:pic>
        <p:nvPicPr>
          <p:cNvPr id="14" name="Imatge 13">
            <a:extLst>
              <a:ext uri="{FF2B5EF4-FFF2-40B4-BE49-F238E27FC236}">
                <a16:creationId xmlns:a16="http://schemas.microsoft.com/office/drawing/2014/main" id="{F8215D00-EB6C-5D09-83C4-CBB6087EF6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2472" y="1484784"/>
            <a:ext cx="4572001" cy="2133903"/>
          </a:xfrm>
          <a:prstGeom prst="rect">
            <a:avLst/>
          </a:prstGeom>
        </p:spPr>
      </p:pic>
      <p:pic>
        <p:nvPicPr>
          <p:cNvPr id="16" name="Imatge 15">
            <a:extLst>
              <a:ext uri="{FF2B5EF4-FFF2-40B4-BE49-F238E27FC236}">
                <a16:creationId xmlns:a16="http://schemas.microsoft.com/office/drawing/2014/main" id="{E3767968-F2A7-7A09-9D81-273196C3F6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404" y="4725144"/>
            <a:ext cx="1848710" cy="1734319"/>
          </a:xfrm>
          <a:prstGeom prst="rect">
            <a:avLst/>
          </a:prstGeom>
        </p:spPr>
      </p:pic>
      <p:pic>
        <p:nvPicPr>
          <p:cNvPr id="18" name="Imatge 17">
            <a:extLst>
              <a:ext uri="{FF2B5EF4-FFF2-40B4-BE49-F238E27FC236}">
                <a16:creationId xmlns:a16="http://schemas.microsoft.com/office/drawing/2014/main" id="{5A7C0ED8-15B0-B735-F998-4A83304D10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98069" y="3719539"/>
            <a:ext cx="3853935" cy="1830125"/>
          </a:xfrm>
          <a:prstGeom prst="rect">
            <a:avLst/>
          </a:prstGeom>
        </p:spPr>
      </p:pic>
      <p:pic>
        <p:nvPicPr>
          <p:cNvPr id="20" name="Imatge 19">
            <a:extLst>
              <a:ext uri="{FF2B5EF4-FFF2-40B4-BE49-F238E27FC236}">
                <a16:creationId xmlns:a16="http://schemas.microsoft.com/office/drawing/2014/main" id="{F48510BE-9741-51ED-E0E9-D088726E3E2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27546" y="5763331"/>
            <a:ext cx="3482316" cy="109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0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2241</TotalTime>
  <Words>1</Words>
  <Application>Microsoft Office PowerPoint</Application>
  <PresentationFormat>Presentació en pantalla (4:3)</PresentationFormat>
  <Paragraphs>1</Paragraphs>
  <Slides>2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1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4" baseType="lpstr">
      <vt:lpstr>Arial</vt:lpstr>
      <vt:lpstr>Struttura predefinita</vt:lpstr>
      <vt:lpstr>Presentació del PowerPoint</vt:lpstr>
      <vt:lpstr>Presentació del PowerPoint</vt:lpstr>
    </vt:vector>
  </TitlesOfParts>
  <Company>Orxata i Gelats El Mercat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Churri</dc:creator>
  <cp:lastModifiedBy>Josep Hilari Planelles Fuster</cp:lastModifiedBy>
  <cp:revision>180</cp:revision>
  <dcterms:created xsi:type="dcterms:W3CDTF">2012-07-05T11:12:23Z</dcterms:created>
  <dcterms:modified xsi:type="dcterms:W3CDTF">2024-09-19T06:28:27Z</dcterms:modified>
</cp:coreProperties>
</file>