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notesMasterIdLst>
    <p:notesMasterId r:id="rId12"/>
  </p:notesMasterIdLst>
  <p:sldIdLst>
    <p:sldId id="264" r:id="rId2"/>
    <p:sldId id="265" r:id="rId3"/>
    <p:sldId id="266" r:id="rId4"/>
    <p:sldId id="268" r:id="rId5"/>
    <p:sldId id="269" r:id="rId6"/>
    <p:sldId id="271" r:id="rId7"/>
    <p:sldId id="275" r:id="rId8"/>
    <p:sldId id="274" r:id="rId9"/>
    <p:sldId id="272" r:id="rId10"/>
    <p:sldId id="273" r:id="rId11"/>
  </p:sldIdLst>
  <p:sldSz cx="9144000" cy="6858000" type="screen4x3"/>
  <p:notesSz cx="7099300" cy="10234613"/>
  <p:defaultTextStyle>
    <a:defPPr>
      <a:defRPr lang="es-ES_tradn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C00"/>
    <a:srgbClr val="29297F"/>
    <a:srgbClr val="0000CC"/>
    <a:srgbClr val="0000FF"/>
    <a:srgbClr val="E0D6EC"/>
    <a:srgbClr val="E2E2F6"/>
    <a:srgbClr val="E3D2F0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88" autoAdjust="0"/>
    <p:restoredTop sz="92164" autoAdjust="0"/>
  </p:normalViewPr>
  <p:slideViewPr>
    <p:cSldViewPr>
      <p:cViewPr varScale="1">
        <p:scale>
          <a:sx n="105" d="100"/>
          <a:sy n="105" d="100"/>
        </p:scale>
        <p:origin x="1806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40" tIns="49519" rIns="99040" bIns="49519" numCol="1" anchor="t" anchorCtr="0" compatLnSpc="1">
            <a:prstTxWarp prst="textNoShape">
              <a:avLst/>
            </a:prstTxWarp>
          </a:bodyPr>
          <a:lstStyle>
            <a:lvl1pPr defTabSz="990600">
              <a:defRPr sz="13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ca-E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40" tIns="49519" rIns="99040" bIns="49519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ca-ES"/>
          </a:p>
        </p:txBody>
      </p:sp>
      <p:sp>
        <p:nvSpPr>
          <p:cNvPr id="317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2188" y="768350"/>
            <a:ext cx="5116512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859338"/>
            <a:ext cx="5680075" cy="4606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40" tIns="49519" rIns="99040" bIns="4951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 noProof="0"/>
              <a:t>Fare clic per modificare gli stili del testo dello schema</a:t>
            </a:r>
          </a:p>
          <a:p>
            <a:pPr lvl="1"/>
            <a:r>
              <a:rPr lang="es-ES_tradnl" noProof="0"/>
              <a:t>Secondo livello</a:t>
            </a:r>
          </a:p>
          <a:p>
            <a:pPr lvl="2"/>
            <a:r>
              <a:rPr lang="es-ES_tradnl" noProof="0"/>
              <a:t>Terzo livello</a:t>
            </a:r>
          </a:p>
          <a:p>
            <a:pPr lvl="3"/>
            <a:r>
              <a:rPr lang="es-ES_tradnl" noProof="0"/>
              <a:t>Quarto livello</a:t>
            </a:r>
          </a:p>
          <a:p>
            <a:pPr lvl="4"/>
            <a:r>
              <a:rPr lang="es-ES_tradnl" noProof="0"/>
              <a:t>Quinto livello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40" tIns="49519" rIns="99040" bIns="49519" numCol="1" anchor="b" anchorCtr="0" compatLnSpc="1">
            <a:prstTxWarp prst="textNoShape">
              <a:avLst/>
            </a:prstTxWarp>
          </a:bodyPr>
          <a:lstStyle>
            <a:lvl1pPr defTabSz="990600">
              <a:defRPr sz="13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ca-E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40" tIns="49519" rIns="99040" bIns="49519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BAAF9008-5B75-401C-940C-D0B6984CFB4F}" type="slidenum">
              <a:rPr lang="es-ES_tradnl"/>
              <a:pPr>
                <a:defRPr/>
              </a:pPr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39311926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90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defTabSz="990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defTabSz="990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defTabSz="990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defTabSz="990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9CC5E033-ECD3-4568-BE90-770F77E0A823}" type="slidenum">
              <a:rPr lang="es-ES_tradnl" smtClean="0"/>
              <a:pPr eaLnBrk="1" hangingPunct="1"/>
              <a:t>1</a:t>
            </a:fld>
            <a:endParaRPr lang="es-ES_tradnl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ES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90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defTabSz="990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defTabSz="990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defTabSz="990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defTabSz="990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D8B6FBAF-9DE5-4648-ACA6-5FD7F82DB4CD}" type="slidenum">
              <a:rPr lang="es-ES_tradnl" smtClean="0"/>
              <a:pPr eaLnBrk="1" hangingPunct="1"/>
              <a:t>2</a:t>
            </a:fld>
            <a:endParaRPr lang="es-ES_tradnl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ES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123899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90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defTabSz="990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defTabSz="990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defTabSz="990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defTabSz="990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D8B6FBAF-9DE5-4648-ACA6-5FD7F82DB4CD}" type="slidenum">
              <a:rPr lang="es-ES_tradnl" smtClean="0"/>
              <a:pPr eaLnBrk="1" hangingPunct="1"/>
              <a:t>3</a:t>
            </a:fld>
            <a:endParaRPr lang="es-ES_tradnl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ES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36249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90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defTabSz="990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defTabSz="990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defTabSz="990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defTabSz="990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D8B6FBAF-9DE5-4648-ACA6-5FD7F82DB4CD}" type="slidenum">
              <a:rPr lang="es-ES_tradnl" smtClean="0"/>
              <a:pPr eaLnBrk="1" hangingPunct="1"/>
              <a:t>4</a:t>
            </a:fld>
            <a:endParaRPr lang="es-ES_tradnl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ES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104633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90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defTabSz="990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defTabSz="990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defTabSz="990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defTabSz="990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D8B6FBAF-9DE5-4648-ACA6-5FD7F82DB4CD}" type="slidenum">
              <a:rPr lang="es-ES_tradnl" smtClean="0"/>
              <a:pPr eaLnBrk="1" hangingPunct="1"/>
              <a:t>5</a:t>
            </a:fld>
            <a:endParaRPr lang="es-ES_tradnl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ES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930016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90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defTabSz="990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defTabSz="990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defTabSz="990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defTabSz="990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D8B6FBAF-9DE5-4648-ACA6-5FD7F82DB4CD}" type="slidenum">
              <a:rPr lang="es-ES_tradnl" smtClean="0"/>
              <a:pPr eaLnBrk="1" hangingPunct="1"/>
              <a:t>6</a:t>
            </a:fld>
            <a:endParaRPr lang="es-ES_tradnl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ES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783681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90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defTabSz="990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defTabSz="990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defTabSz="990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defTabSz="990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D8B6FBAF-9DE5-4648-ACA6-5FD7F82DB4CD}" type="slidenum">
              <a:rPr lang="es-ES_tradnl" smtClean="0"/>
              <a:pPr eaLnBrk="1" hangingPunct="1"/>
              <a:t>9</a:t>
            </a:fld>
            <a:endParaRPr lang="es-ES_tradnl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ES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890024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90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defTabSz="990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defTabSz="990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defTabSz="990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defTabSz="990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D8B6FBAF-9DE5-4648-ACA6-5FD7F82DB4CD}" type="slidenum">
              <a:rPr lang="es-ES_tradnl" smtClean="0"/>
              <a:pPr eaLnBrk="1" hangingPunct="1"/>
              <a:t>10</a:t>
            </a:fld>
            <a:endParaRPr lang="es-ES_tradnl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ES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96915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o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a-ES"/>
              <a:t>Feu clic aquí per editar l'estil</a:t>
            </a:r>
            <a:endParaRPr lang="es-ES"/>
          </a:p>
        </p:txBody>
      </p:sp>
      <p:sp>
        <p:nvSpPr>
          <p:cNvPr id="3" name="Subtíto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a-ES"/>
              <a:t>Feu clic aquí per editar l'estil de subtítols del patró.</a:t>
            </a:r>
            <a:endParaRPr lang="es-E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4FF6C8-2F83-46B7-9D63-BFB0F890ED69}" type="slidenum">
              <a:rPr lang="es-ES_tradnl"/>
              <a:pPr>
                <a:defRPr/>
              </a:pPr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2754981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ol i text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/>
              <a:t>Feu clic aquí per editar l'estil</a:t>
            </a:r>
            <a:endParaRPr lang="es-ES"/>
          </a:p>
        </p:txBody>
      </p:sp>
      <p:sp>
        <p:nvSpPr>
          <p:cNvPr id="3" name="Contenidor de text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a-ES"/>
              <a:t>Feu clic aquí per editar els estils de text</a:t>
            </a:r>
          </a:p>
          <a:p>
            <a:pPr lvl="1"/>
            <a:r>
              <a:rPr lang="ca-ES"/>
              <a:t>Segon nivell</a:t>
            </a:r>
          </a:p>
          <a:p>
            <a:pPr lvl="2"/>
            <a:r>
              <a:rPr lang="ca-ES"/>
              <a:t>Tercer nivell</a:t>
            </a:r>
          </a:p>
          <a:p>
            <a:pPr lvl="3"/>
            <a:r>
              <a:rPr lang="ca-ES"/>
              <a:t>Quart nivell</a:t>
            </a:r>
          </a:p>
          <a:p>
            <a:pPr lvl="4"/>
            <a:r>
              <a:rPr lang="ca-ES"/>
              <a:t>Cinquè nivell</a:t>
            </a:r>
            <a:endParaRPr lang="es-E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976E50-8AEB-422C-A463-02D22FF74E32}" type="slidenum">
              <a:rPr lang="es-ES_tradnl"/>
              <a:pPr>
                <a:defRPr/>
              </a:pPr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9914986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ol vertical i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a-ES"/>
              <a:t>Feu clic aquí per editar l'estil</a:t>
            </a:r>
            <a:endParaRPr lang="es-ES"/>
          </a:p>
        </p:txBody>
      </p:sp>
      <p:sp>
        <p:nvSpPr>
          <p:cNvPr id="3" name="Contenidor de text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a-ES"/>
              <a:t>Feu clic aquí per editar els estils de text</a:t>
            </a:r>
          </a:p>
          <a:p>
            <a:pPr lvl="1"/>
            <a:r>
              <a:rPr lang="ca-ES"/>
              <a:t>Segon nivell</a:t>
            </a:r>
          </a:p>
          <a:p>
            <a:pPr lvl="2"/>
            <a:r>
              <a:rPr lang="ca-ES"/>
              <a:t>Tercer nivell</a:t>
            </a:r>
          </a:p>
          <a:p>
            <a:pPr lvl="3"/>
            <a:r>
              <a:rPr lang="ca-ES"/>
              <a:t>Quart nivell</a:t>
            </a:r>
          </a:p>
          <a:p>
            <a:pPr lvl="4"/>
            <a:r>
              <a:rPr lang="ca-ES"/>
              <a:t>Cinquè nivell</a:t>
            </a:r>
            <a:endParaRPr lang="es-E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8A392F-2641-4E91-A47E-696CBB148ED0}" type="slidenum">
              <a:rPr lang="es-ES_tradnl"/>
              <a:pPr>
                <a:defRPr/>
              </a:pPr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436482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ol i object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/>
              <a:t>Feu clic aquí per editar l'estil</a:t>
            </a:r>
            <a:endParaRPr lang="es-ES"/>
          </a:p>
        </p:txBody>
      </p:sp>
      <p:sp>
        <p:nvSpPr>
          <p:cNvPr id="3" name="Contenidor de contingut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a-ES"/>
              <a:t>Feu clic aquí per editar els estils de text</a:t>
            </a:r>
          </a:p>
          <a:p>
            <a:pPr lvl="1"/>
            <a:r>
              <a:rPr lang="ca-ES"/>
              <a:t>Segon nivell</a:t>
            </a:r>
          </a:p>
          <a:p>
            <a:pPr lvl="2"/>
            <a:r>
              <a:rPr lang="ca-ES"/>
              <a:t>Tercer nivell</a:t>
            </a:r>
          </a:p>
          <a:p>
            <a:pPr lvl="3"/>
            <a:r>
              <a:rPr lang="ca-ES"/>
              <a:t>Quart nivell</a:t>
            </a:r>
          </a:p>
          <a:p>
            <a:pPr lvl="4"/>
            <a:r>
              <a:rPr lang="ca-ES"/>
              <a:t>Cinquè nivell</a:t>
            </a:r>
            <a:endParaRPr lang="es-E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6EB6CB-5F1B-4BF5-8030-14C73872D98A}" type="slidenum">
              <a:rPr lang="es-ES_tradnl"/>
              <a:pPr>
                <a:defRPr/>
              </a:pPr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2086241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pçalera de la secci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a-ES"/>
              <a:t>Feu clic aquí per editar l'estil</a:t>
            </a:r>
            <a:endParaRPr lang="es-ES"/>
          </a:p>
        </p:txBody>
      </p:sp>
      <p:sp>
        <p:nvSpPr>
          <p:cNvPr id="3" name="Contenidor de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a-ES"/>
              <a:t>Feu clic aquí per editar els estils de text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B35F89-9848-43DB-9F96-89388B420490}" type="slidenum">
              <a:rPr lang="es-ES_tradnl"/>
              <a:pPr>
                <a:defRPr/>
              </a:pPr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4330278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ct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/>
              <a:t>Feu clic aquí per editar l'estil</a:t>
            </a:r>
            <a:endParaRPr lang="es-ES"/>
          </a:p>
        </p:txBody>
      </p:sp>
      <p:sp>
        <p:nvSpPr>
          <p:cNvPr id="3" name="Contenidor de contingut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a-ES"/>
              <a:t>Feu clic aquí per editar els estils de text</a:t>
            </a:r>
          </a:p>
          <a:p>
            <a:pPr lvl="1"/>
            <a:r>
              <a:rPr lang="ca-ES"/>
              <a:t>Segon nivell</a:t>
            </a:r>
          </a:p>
          <a:p>
            <a:pPr lvl="2"/>
            <a:r>
              <a:rPr lang="ca-ES"/>
              <a:t>Tercer nivell</a:t>
            </a:r>
          </a:p>
          <a:p>
            <a:pPr lvl="3"/>
            <a:r>
              <a:rPr lang="ca-ES"/>
              <a:t>Quart nivell</a:t>
            </a:r>
          </a:p>
          <a:p>
            <a:pPr lvl="4"/>
            <a:r>
              <a:rPr lang="ca-ES"/>
              <a:t>Cinquè nivell</a:t>
            </a:r>
            <a:endParaRPr lang="es-ES"/>
          </a:p>
        </p:txBody>
      </p:sp>
      <p:sp>
        <p:nvSpPr>
          <p:cNvPr id="4" name="Contenidor de contingut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a-ES"/>
              <a:t>Feu clic aquí per editar els estils de text</a:t>
            </a:r>
          </a:p>
          <a:p>
            <a:pPr lvl="1"/>
            <a:r>
              <a:rPr lang="ca-ES"/>
              <a:t>Segon nivell</a:t>
            </a:r>
          </a:p>
          <a:p>
            <a:pPr lvl="2"/>
            <a:r>
              <a:rPr lang="ca-ES"/>
              <a:t>Tercer nivell</a:t>
            </a:r>
          </a:p>
          <a:p>
            <a:pPr lvl="3"/>
            <a:r>
              <a:rPr lang="ca-ES"/>
              <a:t>Quart nivell</a:t>
            </a:r>
          </a:p>
          <a:p>
            <a:pPr lvl="4"/>
            <a:r>
              <a:rPr lang="ca-ES"/>
              <a:t>Cinquè nivell</a:t>
            </a:r>
            <a:endParaRPr lang="es-E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CB0A00-7577-4354-8A14-5A69698A0F95}" type="slidenum">
              <a:rPr lang="es-ES_tradnl"/>
              <a:pPr>
                <a:defRPr/>
              </a:pPr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9747112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a-ES"/>
              <a:t>Feu clic aquí per editar l'estil</a:t>
            </a:r>
            <a:endParaRPr lang="es-ES"/>
          </a:p>
        </p:txBody>
      </p:sp>
      <p:sp>
        <p:nvSpPr>
          <p:cNvPr id="3" name="Contenidor de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a-ES"/>
              <a:t>Feu clic aquí per editar els estils de text</a:t>
            </a:r>
          </a:p>
        </p:txBody>
      </p:sp>
      <p:sp>
        <p:nvSpPr>
          <p:cNvPr id="4" name="Contenidor de contingut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a-ES"/>
              <a:t>Feu clic aquí per editar els estils de text</a:t>
            </a:r>
          </a:p>
          <a:p>
            <a:pPr lvl="1"/>
            <a:r>
              <a:rPr lang="ca-ES"/>
              <a:t>Segon nivell</a:t>
            </a:r>
          </a:p>
          <a:p>
            <a:pPr lvl="2"/>
            <a:r>
              <a:rPr lang="ca-ES"/>
              <a:t>Tercer nivell</a:t>
            </a:r>
          </a:p>
          <a:p>
            <a:pPr lvl="3"/>
            <a:r>
              <a:rPr lang="ca-ES"/>
              <a:t>Quart nivell</a:t>
            </a:r>
          </a:p>
          <a:p>
            <a:pPr lvl="4"/>
            <a:r>
              <a:rPr lang="ca-ES"/>
              <a:t>Cinquè nivell</a:t>
            </a:r>
            <a:endParaRPr lang="es-ES"/>
          </a:p>
        </p:txBody>
      </p:sp>
      <p:sp>
        <p:nvSpPr>
          <p:cNvPr id="5" name="Contenidor de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a-ES"/>
              <a:t>Feu clic aquí per editar els estils de text</a:t>
            </a:r>
          </a:p>
        </p:txBody>
      </p:sp>
      <p:sp>
        <p:nvSpPr>
          <p:cNvPr id="6" name="Contenidor de contingut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a-ES"/>
              <a:t>Feu clic aquí per editar els estils de text</a:t>
            </a:r>
          </a:p>
          <a:p>
            <a:pPr lvl="1"/>
            <a:r>
              <a:rPr lang="ca-ES"/>
              <a:t>Segon nivell</a:t>
            </a:r>
          </a:p>
          <a:p>
            <a:pPr lvl="2"/>
            <a:r>
              <a:rPr lang="ca-ES"/>
              <a:t>Tercer nivell</a:t>
            </a:r>
          </a:p>
          <a:p>
            <a:pPr lvl="3"/>
            <a:r>
              <a:rPr lang="ca-ES"/>
              <a:t>Quart nivell</a:t>
            </a:r>
          </a:p>
          <a:p>
            <a:pPr lvl="4"/>
            <a:r>
              <a:rPr lang="ca-ES"/>
              <a:t>Cinquè nivell</a:t>
            </a:r>
            <a:endParaRPr lang="es-E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8D5FB7-A98E-44B3-920C-04843779DB57}" type="slidenum">
              <a:rPr lang="es-ES_tradnl"/>
              <a:pPr>
                <a:defRPr/>
              </a:pPr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7214290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omés títo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/>
              <a:t>Feu clic aquí per editar l'estil</a:t>
            </a:r>
            <a:endParaRPr lang="es-E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49BE3E-A5AD-4513-AE31-BCE9E964137A}" type="slidenum">
              <a:rPr lang="es-ES_tradnl"/>
              <a:pPr>
                <a:defRPr/>
              </a:pPr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824561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70EAF9-0474-4CBC-A2F1-06D70B688361}" type="slidenum">
              <a:rPr lang="es-ES_tradnl"/>
              <a:pPr>
                <a:defRPr/>
              </a:pPr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7610451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ingut amb l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a-ES"/>
              <a:t>Feu clic aquí per editar l'estil</a:t>
            </a:r>
            <a:endParaRPr lang="es-ES"/>
          </a:p>
        </p:txBody>
      </p:sp>
      <p:sp>
        <p:nvSpPr>
          <p:cNvPr id="3" name="Contenidor de contingut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a-ES"/>
              <a:t>Feu clic aquí per editar els estils de text</a:t>
            </a:r>
          </a:p>
          <a:p>
            <a:pPr lvl="1"/>
            <a:r>
              <a:rPr lang="ca-ES"/>
              <a:t>Segon nivell</a:t>
            </a:r>
          </a:p>
          <a:p>
            <a:pPr lvl="2"/>
            <a:r>
              <a:rPr lang="ca-ES"/>
              <a:t>Tercer nivell</a:t>
            </a:r>
          </a:p>
          <a:p>
            <a:pPr lvl="3"/>
            <a:r>
              <a:rPr lang="ca-ES"/>
              <a:t>Quart nivell</a:t>
            </a:r>
          </a:p>
          <a:p>
            <a:pPr lvl="4"/>
            <a:r>
              <a:rPr lang="ca-ES"/>
              <a:t>Cinquè nivell</a:t>
            </a:r>
            <a:endParaRPr lang="es-ES"/>
          </a:p>
        </p:txBody>
      </p:sp>
      <p:sp>
        <p:nvSpPr>
          <p:cNvPr id="4" name="Contenidor de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a-ES"/>
              <a:t>Feu clic aquí per editar els estils de text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6076BF-C850-4BFB-A8BA-E9BB5978A5B2}" type="slidenum">
              <a:rPr lang="es-ES_tradnl"/>
              <a:pPr>
                <a:defRPr/>
              </a:pPr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0700346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tge amb l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a-ES"/>
              <a:t>Feu clic aquí per editar l'estil</a:t>
            </a:r>
            <a:endParaRPr lang="es-ES"/>
          </a:p>
        </p:txBody>
      </p:sp>
      <p:sp>
        <p:nvSpPr>
          <p:cNvPr id="3" name="Contenidor d'imatg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/>
          </a:p>
        </p:txBody>
      </p:sp>
      <p:sp>
        <p:nvSpPr>
          <p:cNvPr id="4" name="Contenidor de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a-ES"/>
              <a:t>Feu clic aquí per editar els estils de text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820190-227D-49AC-9381-493AC8910412}" type="slidenum">
              <a:rPr lang="es-ES_tradnl"/>
              <a:pPr>
                <a:defRPr/>
              </a:pPr>
              <a:t>‹#›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941880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DAD0F2"/>
            </a:gs>
            <a:gs pos="100000">
              <a:srgbClr val="FFFFFF"/>
            </a:gs>
          </a:gsLst>
          <a:lin ang="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/>
              <a:t>Fare clic per modificare lo stile del titolo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/>
              <a:t>Fare clic per modificare gli stili del testo dello schema</a:t>
            </a:r>
          </a:p>
          <a:p>
            <a:pPr lvl="1"/>
            <a:r>
              <a:rPr lang="es-ES_tradnl"/>
              <a:t>Secondo livello</a:t>
            </a:r>
          </a:p>
          <a:p>
            <a:pPr lvl="2"/>
            <a:r>
              <a:rPr lang="es-ES_tradnl"/>
              <a:t>Terzo livello</a:t>
            </a:r>
          </a:p>
          <a:p>
            <a:pPr lvl="3"/>
            <a:r>
              <a:rPr lang="es-ES_tradnl"/>
              <a:t>Quarto livello</a:t>
            </a:r>
          </a:p>
          <a:p>
            <a:pPr lvl="4"/>
            <a:r>
              <a:rPr lang="es-ES_tradnl"/>
              <a:t>Quinto livello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17B0DAE4-385C-49DB-B524-89D199FCEC7A}" type="slidenum">
              <a:rPr lang="es-ES_tradnl"/>
              <a:pPr>
                <a:defRPr/>
              </a:pPr>
              <a:t>‹#›</a:t>
            </a:fld>
            <a:endParaRPr lang="es-ES_trad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0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0.png"/><Relationship Id="rId4" Type="http://schemas.openxmlformats.org/officeDocument/2006/relationships/image" Target="../media/image190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1.png"/><Relationship Id="rId4" Type="http://schemas.openxmlformats.org/officeDocument/2006/relationships/image" Target="../media/image1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9.png"/><Relationship Id="rId5" Type="http://schemas.openxmlformats.org/officeDocument/2006/relationships/image" Target="../media/image18.png"/><Relationship Id="rId4" Type="http://schemas.openxmlformats.org/officeDocument/2006/relationships/image" Target="../media/image17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0.png"/><Relationship Id="rId5" Type="http://schemas.openxmlformats.org/officeDocument/2006/relationships/image" Target="../media/image23.png"/><Relationship Id="rId4" Type="http://schemas.openxmlformats.org/officeDocument/2006/relationships/image" Target="../media/image2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6"/>
          <p:cNvSpPr>
            <a:spLocks noChangeArrowheads="1"/>
          </p:cNvSpPr>
          <p:nvPr/>
        </p:nvSpPr>
        <p:spPr bwMode="auto">
          <a:xfrm>
            <a:off x="3970218" y="3140968"/>
            <a:ext cx="3168352" cy="935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ca-ES" sz="2800" b="1" dirty="0">
                <a:solidFill>
                  <a:srgbClr val="000099"/>
                </a:solidFill>
                <a:latin typeface="Comic Sans MS" pitchFamily="66" charset="0"/>
              </a:rPr>
              <a:t>Tema 1. Gasos</a:t>
            </a:r>
            <a:r>
              <a:rPr lang="ca-ES" sz="3200" dirty="0">
                <a:solidFill>
                  <a:schemeClr val="tx2"/>
                </a:solidFill>
                <a:latin typeface="Times New Roman" pitchFamily="18" charset="0"/>
              </a:rPr>
              <a:t>			</a:t>
            </a:r>
            <a:endParaRPr lang="ca-ES" sz="2400" dirty="0">
              <a:solidFill>
                <a:schemeClr val="bg2"/>
              </a:solidFill>
              <a:latin typeface="Times New Roman" pitchFamily="18" charset="0"/>
            </a:endParaRPr>
          </a:p>
        </p:txBody>
      </p:sp>
      <p:sp>
        <p:nvSpPr>
          <p:cNvPr id="2052" name="Rectangle 7"/>
          <p:cNvSpPr>
            <a:spLocks noChangeArrowheads="1"/>
          </p:cNvSpPr>
          <p:nvPr/>
        </p:nvSpPr>
        <p:spPr bwMode="auto">
          <a:xfrm>
            <a:off x="7169150" y="5661248"/>
            <a:ext cx="1974850" cy="574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s-ES" sz="2400" dirty="0">
                <a:solidFill>
                  <a:schemeClr val="tx2"/>
                </a:solidFill>
                <a:latin typeface="Times New Roman" pitchFamily="18" charset="0"/>
              </a:rPr>
              <a:t>J. Planelles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QuadreDeText 2">
            <a:extLst>
              <a:ext uri="{FF2B5EF4-FFF2-40B4-BE49-F238E27FC236}">
                <a16:creationId xmlns:a16="http://schemas.microsoft.com/office/drawing/2014/main" id="{037098B4-AC74-DA0F-A670-B6C49792ECA4}"/>
              </a:ext>
            </a:extLst>
          </p:cNvPr>
          <p:cNvSpPr txBox="1"/>
          <p:nvPr/>
        </p:nvSpPr>
        <p:spPr>
          <a:xfrm>
            <a:off x="683568" y="332656"/>
            <a:ext cx="4572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a-ES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Mescla de gasos reals</a:t>
            </a:r>
            <a:endParaRPr lang="ca-ES" dirty="0"/>
          </a:p>
        </p:txBody>
      </p:sp>
      <p:sp>
        <p:nvSpPr>
          <p:cNvPr id="4" name="QuadreDeText 3">
            <a:extLst>
              <a:ext uri="{FF2B5EF4-FFF2-40B4-BE49-F238E27FC236}">
                <a16:creationId xmlns:a16="http://schemas.microsoft.com/office/drawing/2014/main" id="{07C0F6E9-13AD-D085-9BE8-66384FFE4B5C}"/>
              </a:ext>
            </a:extLst>
          </p:cNvPr>
          <p:cNvSpPr txBox="1"/>
          <p:nvPr/>
        </p:nvSpPr>
        <p:spPr>
          <a:xfrm>
            <a:off x="707239" y="1750572"/>
            <a:ext cx="4572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a-E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generalitzem la llei de Dalton </a:t>
            </a:r>
            <a:endParaRPr lang="ca-E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QuadreDeText 9">
                <a:extLst>
                  <a:ext uri="{FF2B5EF4-FFF2-40B4-BE49-F238E27FC236}">
                    <a16:creationId xmlns:a16="http://schemas.microsoft.com/office/drawing/2014/main" id="{E6564A07-C980-8AC5-BC88-FD3ECA0EC77F}"/>
                  </a:ext>
                </a:extLst>
              </p:cNvPr>
              <p:cNvSpPr txBox="1"/>
              <p:nvPr/>
            </p:nvSpPr>
            <p:spPr>
              <a:xfrm>
                <a:off x="3860295" y="1552954"/>
                <a:ext cx="2555776" cy="76456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ca-ES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accPr>
                        <m:e>
                          <m:r>
                            <a:rPr lang="ca-ES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𝑍</m:t>
                          </m:r>
                        </m:e>
                      </m:acc>
                      <m:r>
                        <a:rPr lang="ca-ES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nary>
                        <m:naryPr>
                          <m:chr m:val="∑"/>
                          <m:limLoc m:val="undOvr"/>
                          <m:supHide m:val="on"/>
                          <m:ctrlPr>
                            <a:rPr lang="ca-ES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ca-ES" i="1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  <m:sup/>
                        <m:e>
                          <m:sSub>
                            <m:sSubPr>
                              <m:ctrlPr>
                                <a:rPr lang="ca-ES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d>
                                <m:dPr>
                                  <m:begChr m:val=""/>
                                  <m:endChr m:val="|"/>
                                  <m:ctrlPr>
                                    <a:rPr lang="ca-ES" i="1">
                                      <a:solidFill>
                                        <a:srgbClr val="836967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ca-ES" i="1">
                                          <a:solidFill>
                                            <a:srgbClr val="836967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ca-ES" i="0">
                                          <a:latin typeface="Cambria Math" panose="02040503050406030204" pitchFamily="18" charset="0"/>
                                        </a:rPr>
                                        <m:t> </m:t>
                                      </m:r>
                                      <m:r>
                                        <a:rPr lang="ca-ES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b>
                                      <m:r>
                                        <a:rPr lang="ca-ES" i="1">
                                          <a:latin typeface="Cambria Math" panose="02040503050406030204" pitchFamily="18" charset="0"/>
                                        </a:rPr>
                                        <m:t>𝑖</m:t>
                                      </m:r>
                                    </m:sub>
                                  </m:sSub>
                                  <m:sSub>
                                    <m:sSubPr>
                                      <m:ctrlPr>
                                        <a:rPr lang="ca-ES" i="1">
                                          <a:solidFill>
                                            <a:srgbClr val="836967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ca-ES" i="0">
                                          <a:latin typeface="Cambria Math" panose="02040503050406030204" pitchFamily="18" charset="0"/>
                                        </a:rPr>
                                        <m:t> </m:t>
                                      </m:r>
                                      <m:r>
                                        <a:rPr lang="ca-ES" i="1">
                                          <a:latin typeface="Cambria Math" panose="02040503050406030204" pitchFamily="18" charset="0"/>
                                        </a:rPr>
                                        <m:t>𝑍</m:t>
                                      </m:r>
                                    </m:e>
                                    <m:sub>
                                      <m:r>
                                        <a:rPr lang="ca-ES" i="1">
                                          <a:latin typeface="Cambria Math" panose="02040503050406030204" pitchFamily="18" charset="0"/>
                                        </a:rPr>
                                        <m:t>𝑖</m:t>
                                      </m:r>
                                    </m:sub>
                                  </m:sSub>
                                </m:e>
                              </m:d>
                            </m:e>
                            <m:sub>
                              <m:r>
                                <a:rPr lang="ca-ES" i="1">
                                  <a:latin typeface="Cambria Math" panose="02040503050406030204" pitchFamily="18" charset="0"/>
                                </a:rPr>
                                <m:t>𝑉</m:t>
                              </m:r>
                              <m:r>
                                <a:rPr lang="ca-ES" i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ca-ES" i="1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sub>
                          </m:sSub>
                        </m:e>
                      </m:nary>
                    </m:oMath>
                  </m:oMathPara>
                </a14:m>
                <a:endParaRPr lang="ca-ES" dirty="0"/>
              </a:p>
            </p:txBody>
          </p:sp>
        </mc:Choice>
        <mc:Fallback xmlns="">
          <p:sp>
            <p:nvSpPr>
              <p:cNvPr id="10" name="QuadreDeText 9">
                <a:extLst>
                  <a:ext uri="{FF2B5EF4-FFF2-40B4-BE49-F238E27FC236}">
                    <a16:creationId xmlns:a16="http://schemas.microsoft.com/office/drawing/2014/main" id="{E6564A07-C980-8AC5-BC88-FD3ECA0EC77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60295" y="1552954"/>
                <a:ext cx="2555776" cy="76456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a-E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QuadreDeText 11">
            <a:extLst>
              <a:ext uri="{FF2B5EF4-FFF2-40B4-BE49-F238E27FC236}">
                <a16:creationId xmlns:a16="http://schemas.microsoft.com/office/drawing/2014/main" id="{A485603B-4229-95BE-1731-665B1E6C8D88}"/>
              </a:ext>
            </a:extLst>
          </p:cNvPr>
          <p:cNvSpPr txBox="1"/>
          <p:nvPr/>
        </p:nvSpPr>
        <p:spPr>
          <a:xfrm>
            <a:off x="566183" y="3429000"/>
            <a:ext cx="4572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a-E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generalitzem la llei d’Amagat</a:t>
            </a:r>
            <a:endParaRPr lang="ca-E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QuadreDeText 16">
                <a:extLst>
                  <a:ext uri="{FF2B5EF4-FFF2-40B4-BE49-F238E27FC236}">
                    <a16:creationId xmlns:a16="http://schemas.microsoft.com/office/drawing/2014/main" id="{6E1A924F-5F18-69AF-99F6-6C8DAEF79870}"/>
                  </a:ext>
                </a:extLst>
              </p:cNvPr>
              <p:cNvSpPr txBox="1"/>
              <p:nvPr/>
            </p:nvSpPr>
            <p:spPr>
              <a:xfrm>
                <a:off x="3356992" y="315593"/>
                <a:ext cx="2430016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a-ES" i="1" smtClean="0">
                          <a:latin typeface="Cambria Math" panose="02040503050406030204" pitchFamily="18" charset="0"/>
                        </a:rPr>
                        <m:t>𝑝𝑉</m:t>
                      </m:r>
                      <m:r>
                        <a:rPr lang="ca-ES" i="0">
                          <a:latin typeface="Cambria Math" panose="02040503050406030204" pitchFamily="18" charset="0"/>
                        </a:rPr>
                        <m:t>=</m:t>
                      </m:r>
                      <m:acc>
                        <m:accPr>
                          <m:chr m:val="̅"/>
                          <m:ctrlPr>
                            <a:rPr lang="ca-ES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ca-ES" i="1">
                              <a:latin typeface="Cambria Math" panose="02040503050406030204" pitchFamily="18" charset="0"/>
                            </a:rPr>
                            <m:t>𝑍</m:t>
                          </m:r>
                        </m:e>
                      </m:acc>
                      <m:r>
                        <a:rPr lang="ca-ES" i="1">
                          <a:latin typeface="Cambria Math" panose="02040503050406030204" pitchFamily="18" charset="0"/>
                        </a:rPr>
                        <m:t>𝑛𝑅𝑇</m:t>
                      </m:r>
                    </m:oMath>
                  </m:oMathPara>
                </a14:m>
                <a:endParaRPr lang="ca-ES" dirty="0"/>
              </a:p>
            </p:txBody>
          </p:sp>
        </mc:Choice>
        <mc:Fallback xmlns="">
          <p:sp>
            <p:nvSpPr>
              <p:cNvPr id="17" name="QuadreDeText 16">
                <a:extLst>
                  <a:ext uri="{FF2B5EF4-FFF2-40B4-BE49-F238E27FC236}">
                    <a16:creationId xmlns:a16="http://schemas.microsoft.com/office/drawing/2014/main" id="{6E1A924F-5F18-69AF-99F6-6C8DAEF7987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56992" y="315593"/>
                <a:ext cx="2430016" cy="369332"/>
              </a:xfrm>
              <a:prstGeom prst="rect">
                <a:avLst/>
              </a:prstGeom>
              <a:blipFill>
                <a:blip r:embed="rId4"/>
                <a:stretch>
                  <a:fillRect b="-15000"/>
                </a:stretch>
              </a:blipFill>
            </p:spPr>
            <p:txBody>
              <a:bodyPr/>
              <a:lstStyle/>
              <a:p>
                <a:r>
                  <a:rPr lang="ca-E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QuadreDeText 18">
                <a:extLst>
                  <a:ext uri="{FF2B5EF4-FFF2-40B4-BE49-F238E27FC236}">
                    <a16:creationId xmlns:a16="http://schemas.microsoft.com/office/drawing/2014/main" id="{94BFD2D6-4324-A1B1-C1AD-D8332F7ADF02}"/>
                  </a:ext>
                </a:extLst>
              </p:cNvPr>
              <p:cNvSpPr txBox="1"/>
              <p:nvPr/>
            </p:nvSpPr>
            <p:spPr>
              <a:xfrm>
                <a:off x="3203848" y="3231382"/>
                <a:ext cx="4572000" cy="76456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ca-ES" i="1" smtClean="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accPr>
                        <m:e>
                          <m:r>
                            <a:rPr lang="ca-E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𝑍</m:t>
                          </m:r>
                        </m:e>
                      </m:acc>
                      <m:r>
                        <a:rPr lang="ca-ES" sz="18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nary>
                        <m:naryPr>
                          <m:chr m:val="∑"/>
                          <m:limLoc m:val="undOvr"/>
                          <m:supHide m:val="on"/>
                          <m:ctrlPr>
                            <a:rPr lang="ca-ES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naryPr>
                        <m:sub>
                          <m:r>
                            <a:rPr lang="ca-ES" sz="18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𝑖</m:t>
                          </m:r>
                        </m:sub>
                        <m:sup/>
                        <m:e>
                          <m:sSub>
                            <m:sSubPr>
                              <m:ctrlPr>
                                <a:rPr lang="ca-ES" i="1">
                                  <a:effectLst/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d>
                                <m:dPr>
                                  <m:begChr m:val=""/>
                                  <m:endChr m:val="|"/>
                                  <m:ctrlPr>
                                    <a:rPr lang="ca-ES" i="1"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ca-ES" i="1">
                                          <a:effectLst/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ca-ES" sz="1800" i="1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  <m:t> </m:t>
                                      </m:r>
                                      <m:r>
                                        <a:rPr lang="ca-ES" sz="1800" i="1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  <m:t>𝑥</m:t>
                                      </m:r>
                                    </m:e>
                                    <m:sub>
                                      <m:r>
                                        <a:rPr lang="ca-ES" sz="1800" i="1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  <m:t>𝑖</m:t>
                                      </m:r>
                                    </m:sub>
                                  </m:sSub>
                                  <m:sSub>
                                    <m:sSubPr>
                                      <m:ctrlPr>
                                        <a:rPr lang="ca-ES" i="1">
                                          <a:effectLst/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ca-ES" sz="1800" i="1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  <m:t> </m:t>
                                      </m:r>
                                      <m:r>
                                        <a:rPr lang="ca-ES" sz="1800" i="1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  <m:t>𝑍</m:t>
                                      </m:r>
                                    </m:e>
                                    <m:sub>
                                      <m:r>
                                        <a:rPr lang="ca-ES" sz="1800" i="1">
                                          <a:effectLst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  <m:t>𝑖</m:t>
                                      </m:r>
                                    </m:sub>
                                  </m:sSub>
                                </m:e>
                              </m:d>
                            </m:e>
                            <m:sub>
                              <m:r>
                                <a:rPr lang="ca-E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𝑝</m:t>
                              </m:r>
                              <m:r>
                                <a:rPr lang="ca-E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,</m:t>
                              </m:r>
                              <m:r>
                                <a:rPr lang="ca-ES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𝑇</m:t>
                              </m:r>
                            </m:sub>
                          </m:sSub>
                        </m:e>
                      </m:nary>
                    </m:oMath>
                  </m:oMathPara>
                </a14:m>
                <a:endParaRPr lang="ca-ES" dirty="0"/>
              </a:p>
            </p:txBody>
          </p:sp>
        </mc:Choice>
        <mc:Fallback xmlns="">
          <p:sp>
            <p:nvSpPr>
              <p:cNvPr id="19" name="QuadreDeText 18">
                <a:extLst>
                  <a:ext uri="{FF2B5EF4-FFF2-40B4-BE49-F238E27FC236}">
                    <a16:creationId xmlns:a16="http://schemas.microsoft.com/office/drawing/2014/main" id="{94BFD2D6-4324-A1B1-C1AD-D8332F7ADF0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03848" y="3231382"/>
                <a:ext cx="4572000" cy="764568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a-E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513144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5" name="Text Box 72"/>
          <p:cNvSpPr txBox="1">
            <a:spLocks noChangeArrowheads="1"/>
          </p:cNvSpPr>
          <p:nvPr/>
        </p:nvSpPr>
        <p:spPr bwMode="auto">
          <a:xfrm>
            <a:off x="395536" y="156802"/>
            <a:ext cx="2592387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s-ES_tradnl" dirty="0"/>
              <a:t>Boyle:</a:t>
            </a:r>
          </a:p>
        </p:txBody>
      </p:sp>
      <p:pic>
        <p:nvPicPr>
          <p:cNvPr id="2" name="Imatge 1">
            <a:extLst>
              <a:ext uri="{FF2B5EF4-FFF2-40B4-BE49-F238E27FC236}">
                <a16:creationId xmlns:a16="http://schemas.microsoft.com/office/drawing/2014/main" id="{9D3A3F69-BFD0-11FA-6D01-AD4774A77FF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39752" y="194532"/>
            <a:ext cx="4181475" cy="1852930"/>
          </a:xfrm>
          <a:prstGeom prst="rect">
            <a:avLst/>
          </a:prstGeom>
        </p:spPr>
      </p:pic>
      <p:pic>
        <p:nvPicPr>
          <p:cNvPr id="3" name="Imatge 2">
            <a:extLst>
              <a:ext uri="{FF2B5EF4-FFF2-40B4-BE49-F238E27FC236}">
                <a16:creationId xmlns:a16="http://schemas.microsoft.com/office/drawing/2014/main" id="{029306A8-8E4B-6E1F-C063-1C27C45210A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39752" y="2132647"/>
            <a:ext cx="5743575" cy="2592705"/>
          </a:xfrm>
          <a:prstGeom prst="rect">
            <a:avLst/>
          </a:prstGeom>
        </p:spPr>
      </p:pic>
      <p:sp>
        <p:nvSpPr>
          <p:cNvPr id="4" name="Text Box 72">
            <a:extLst>
              <a:ext uri="{FF2B5EF4-FFF2-40B4-BE49-F238E27FC236}">
                <a16:creationId xmlns:a16="http://schemas.microsoft.com/office/drawing/2014/main" id="{D0084824-BCE2-89EA-7C21-66800F6148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479" y="2085192"/>
            <a:ext cx="2592387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s-ES_tradnl" dirty="0"/>
              <a:t>Gay-Lussac</a:t>
            </a:r>
          </a:p>
        </p:txBody>
      </p:sp>
      <p:pic>
        <p:nvPicPr>
          <p:cNvPr id="5" name="Imatge 4">
            <a:extLst>
              <a:ext uri="{FF2B5EF4-FFF2-40B4-BE49-F238E27FC236}">
                <a16:creationId xmlns:a16="http://schemas.microsoft.com/office/drawing/2014/main" id="{F36606FE-5FC5-A31F-2E39-A14E55DF443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339752" y="4845307"/>
            <a:ext cx="5400040" cy="1660525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7" name="QuadreDeText 6">
                <a:extLst>
                  <a:ext uri="{FF2B5EF4-FFF2-40B4-BE49-F238E27FC236}">
                    <a16:creationId xmlns:a16="http://schemas.microsoft.com/office/drawing/2014/main" id="{1DB0E87E-E00A-ECD2-84F5-C7CB755BF622}"/>
                  </a:ext>
                </a:extLst>
              </p:cNvPr>
              <p:cNvSpPr txBox="1"/>
              <p:nvPr/>
            </p:nvSpPr>
            <p:spPr>
              <a:xfrm>
                <a:off x="7799191" y="5490903"/>
                <a:ext cx="1237305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a-ES" sz="1800" i="1" smtClean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𝑃</m:t>
                      </m:r>
                      <m:r>
                        <a:rPr lang="ca-ES" sz="1800" i="1" smtClean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a:rPr lang="ca-ES" sz="1800" i="1" smtClean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𝑣</m:t>
                      </m:r>
                      <m:r>
                        <a:rPr lang="ca-ES" sz="1800" i="1" smtClean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ca-ES" sz="1800" i="1" smtClean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𝑅𝑇</m:t>
                      </m:r>
                    </m:oMath>
                  </m:oMathPara>
                </a14:m>
                <a:endParaRPr lang="ca-ES" dirty="0"/>
              </a:p>
            </p:txBody>
          </p:sp>
        </mc:Choice>
        <mc:Fallback xmlns="">
          <p:sp>
            <p:nvSpPr>
              <p:cNvPr id="7" name="QuadreDeText 6">
                <a:extLst>
                  <a:ext uri="{FF2B5EF4-FFF2-40B4-BE49-F238E27FC236}">
                    <a16:creationId xmlns:a16="http://schemas.microsoft.com/office/drawing/2014/main" id="{1DB0E87E-E00A-ECD2-84F5-C7CB755BF62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99191" y="5490903"/>
                <a:ext cx="1237305" cy="36933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a-E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434054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72">
            <a:extLst>
              <a:ext uri="{FF2B5EF4-FFF2-40B4-BE49-F238E27FC236}">
                <a16:creationId xmlns:a16="http://schemas.microsoft.com/office/drawing/2014/main" id="{9EE6F9FA-D3EF-5E5F-0794-E2E7C3C390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552" y="476672"/>
            <a:ext cx="7921252" cy="3755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ca-ES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Teoria cinètica de gasos:          </a:t>
            </a:r>
            <a:r>
              <a:rPr lang="ca-E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gas – caos – xoc elàstic – estadística</a:t>
            </a:r>
          </a:p>
        </p:txBody>
      </p:sp>
      <p:pic>
        <p:nvPicPr>
          <p:cNvPr id="7" name="Imatge 6">
            <a:extLst>
              <a:ext uri="{FF2B5EF4-FFF2-40B4-BE49-F238E27FC236}">
                <a16:creationId xmlns:a16="http://schemas.microsoft.com/office/drawing/2014/main" id="{EB1AF713-2973-0B22-C9AE-9E79202B017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95736" y="1860336"/>
            <a:ext cx="4104456" cy="2377978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8" name="QuadreDeText 7">
                <a:extLst>
                  <a:ext uri="{FF2B5EF4-FFF2-40B4-BE49-F238E27FC236}">
                    <a16:creationId xmlns:a16="http://schemas.microsoft.com/office/drawing/2014/main" id="{0546FD68-3631-2F97-88FB-B72F0D92D81D}"/>
                  </a:ext>
                </a:extLst>
              </p:cNvPr>
              <p:cNvSpPr txBox="1"/>
              <p:nvPr/>
            </p:nvSpPr>
            <p:spPr>
              <a:xfrm>
                <a:off x="539552" y="4932430"/>
                <a:ext cx="4572000" cy="62799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  <a:tabLst>
                    <a:tab pos="1485900" algn="l"/>
                    <a:tab pos="5372100" algn="r"/>
                  </a:tabLs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a-ES" sz="1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𝑃</m:t>
                      </m:r>
                      <m:r>
                        <a:rPr lang="ca-ES" sz="1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ca-ES" sz="1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ca-ES" sz="1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𝐹</m:t>
                          </m:r>
                        </m:num>
                        <m:den>
                          <m:r>
                            <a:rPr lang="ca-ES" sz="1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𝐴</m:t>
                          </m:r>
                        </m:den>
                      </m:f>
                      <m:r>
                        <a:rPr lang="ca-ES" sz="14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ca-ES" sz="14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𝑛</m:t>
                      </m:r>
                      <m:r>
                        <a:rPr lang="ca-ES" sz="14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a:rPr lang="ca-ES" sz="14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𝑚</m:t>
                      </m:r>
                      <m:acc>
                        <m:accPr>
                          <m:chr m:val="̅"/>
                          <m:ctrlPr>
                            <a:rPr lang="ca-ES" sz="1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accPr>
                        <m:e>
                          <m:sSubSup>
                            <m:sSubSupPr>
                              <m:ctrlPr>
                                <a:rPr lang="ca-ES" sz="14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sSubSupPr>
                            <m:e>
                              <m:r>
                                <a:rPr lang="ca-ES" sz="14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ca-ES" sz="14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𝑥</m:t>
                              </m:r>
                            </m:sub>
                            <m:sup>
                              <m:r>
                                <a:rPr lang="ca-ES" sz="14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bSup>
                        </m:e>
                      </m:acc>
                      <m:r>
                        <a:rPr lang="ca-ES" sz="14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 =</m:t>
                      </m:r>
                      <m:f>
                        <m:fPr>
                          <m:ctrlPr>
                            <a:rPr lang="ca-ES" sz="1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ca-ES" sz="1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ca-ES" sz="1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3</m:t>
                          </m:r>
                        </m:den>
                      </m:f>
                      <m:r>
                        <a:rPr lang="ca-ES" sz="14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𝑛</m:t>
                      </m:r>
                      <m:r>
                        <a:rPr lang="ca-ES" sz="14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a:rPr lang="ca-ES" sz="14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𝑚</m:t>
                      </m:r>
                      <m:r>
                        <a:rPr lang="ca-ES" sz="140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 </m:t>
                      </m:r>
                      <m:bar>
                        <m:barPr>
                          <m:pos m:val="top"/>
                          <m:ctrlPr>
                            <a:rPr lang="ca-ES" sz="1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barPr>
                        <m:e>
                          <m:sSup>
                            <m:sSupPr>
                              <m:ctrlPr>
                                <a:rPr lang="ca-ES" sz="14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ca-ES" sz="14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𝑣</m:t>
                              </m:r>
                            </m:e>
                            <m:sup>
                              <m:r>
                                <a:rPr lang="ca-ES" sz="140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bar>
                    </m:oMath>
                  </m:oMathPara>
                </a14:m>
                <a:endParaRPr lang="ca-ES" sz="1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8" name="QuadreDeText 7">
                <a:extLst>
                  <a:ext uri="{FF2B5EF4-FFF2-40B4-BE49-F238E27FC236}">
                    <a16:creationId xmlns:a16="http://schemas.microsoft.com/office/drawing/2014/main" id="{0546FD68-3631-2F97-88FB-B72F0D92D81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552" y="4932430"/>
                <a:ext cx="4572000" cy="62799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a-E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QuadreDeText 2">
                <a:extLst>
                  <a:ext uri="{FF2B5EF4-FFF2-40B4-BE49-F238E27FC236}">
                    <a16:creationId xmlns:a16="http://schemas.microsoft.com/office/drawing/2014/main" id="{52DF523A-2E8D-1866-4C2C-B065EA5BECF2}"/>
                  </a:ext>
                </a:extLst>
              </p:cNvPr>
              <p:cNvSpPr txBox="1"/>
              <p:nvPr/>
            </p:nvSpPr>
            <p:spPr>
              <a:xfrm>
                <a:off x="5436096" y="4797152"/>
                <a:ext cx="989856" cy="67973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a-ES" i="1" smtClean="0">
                          <a:latin typeface="Cambria Math" panose="02040503050406030204" pitchFamily="18" charset="0"/>
                        </a:rPr>
                        <m:t>𝑇</m:t>
                      </m:r>
                      <m:r>
                        <a:rPr lang="ca-ES" i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a-ES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a-ES" i="0">
                              <a:latin typeface="Cambria Math" panose="02040503050406030204" pitchFamily="18" charset="0"/>
                            </a:rPr>
                            <m:t>2</m:t>
                          </m:r>
                          <m:bar>
                            <m:barPr>
                              <m:pos m:val="top"/>
                              <m:ctrlPr>
                                <a:rPr lang="ca-ES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barPr>
                            <m:e>
                              <m:sSub>
                                <m:sSubPr>
                                  <m:ctrlPr>
                                    <a:rPr lang="ca-ES" i="1">
                                      <a:solidFill>
                                        <a:srgbClr val="836967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ca-ES" i="1">
                                      <a:latin typeface="Cambria Math" panose="02040503050406030204" pitchFamily="18" charset="0"/>
                                    </a:rPr>
                                    <m:t>𝐸</m:t>
                                  </m:r>
                                </m:e>
                                <m:sub>
                                  <m:r>
                                    <a:rPr lang="ca-ES" i="1">
                                      <a:latin typeface="Cambria Math" panose="02040503050406030204" pitchFamily="18" charset="0"/>
                                    </a:rPr>
                                    <m:t>𝑐</m:t>
                                  </m:r>
                                </m:sub>
                              </m:sSub>
                            </m:e>
                          </m:bar>
                        </m:num>
                        <m:den>
                          <m:r>
                            <a:rPr lang="ca-ES" i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ca-ES" i="1">
                              <a:latin typeface="Cambria Math" panose="02040503050406030204" pitchFamily="18" charset="0"/>
                            </a:rPr>
                            <m:t>𝑘</m:t>
                          </m:r>
                        </m:den>
                      </m:f>
                    </m:oMath>
                  </m:oMathPara>
                </a14:m>
                <a:endParaRPr lang="ca-ES" dirty="0"/>
              </a:p>
            </p:txBody>
          </p:sp>
        </mc:Choice>
        <mc:Fallback xmlns="">
          <p:sp>
            <p:nvSpPr>
              <p:cNvPr id="3" name="QuadreDeText 2">
                <a:extLst>
                  <a:ext uri="{FF2B5EF4-FFF2-40B4-BE49-F238E27FC236}">
                    <a16:creationId xmlns:a16="http://schemas.microsoft.com/office/drawing/2014/main" id="{52DF523A-2E8D-1866-4C2C-B065EA5BECF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36096" y="4797152"/>
                <a:ext cx="989856" cy="679738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a-E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650232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QuadreDeText 2">
            <a:extLst>
              <a:ext uri="{FF2B5EF4-FFF2-40B4-BE49-F238E27FC236}">
                <a16:creationId xmlns:a16="http://schemas.microsoft.com/office/drawing/2014/main" id="{E160758E-2DB2-7568-69B6-94D962A63001}"/>
              </a:ext>
            </a:extLst>
          </p:cNvPr>
          <p:cNvSpPr txBox="1"/>
          <p:nvPr/>
        </p:nvSpPr>
        <p:spPr>
          <a:xfrm>
            <a:off x="395536" y="404664"/>
            <a:ext cx="4572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a-ES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El gas quàntic: energia i temperatura </a:t>
            </a:r>
            <a:endParaRPr lang="ca-E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QuadreDeText 4">
                <a:extLst>
                  <a:ext uri="{FF2B5EF4-FFF2-40B4-BE49-F238E27FC236}">
                    <a16:creationId xmlns:a16="http://schemas.microsoft.com/office/drawing/2014/main" id="{195731BE-B763-8F3C-327C-30EBDEBC338E}"/>
                  </a:ext>
                </a:extLst>
              </p:cNvPr>
              <p:cNvSpPr txBox="1"/>
              <p:nvPr/>
            </p:nvSpPr>
            <p:spPr>
              <a:xfrm>
                <a:off x="4788024" y="280174"/>
                <a:ext cx="917848" cy="61831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a-ES" i="1" smtClean="0"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ca-ES" i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a-ES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a-ES" i="1">
                              <a:latin typeface="Cambria Math" panose="02040503050406030204" pitchFamily="18" charset="0"/>
                            </a:rPr>
                            <m:t>h</m:t>
                          </m:r>
                        </m:num>
                        <m:den>
                          <m:r>
                            <a:rPr lang="ca-ES" i="1">
                              <a:latin typeface="Cambria Math" panose="02040503050406030204" pitchFamily="18" charset="0"/>
                            </a:rPr>
                            <m:t>𝜆</m:t>
                          </m:r>
                        </m:den>
                      </m:f>
                    </m:oMath>
                  </m:oMathPara>
                </a14:m>
                <a:endParaRPr lang="ca-ES" dirty="0"/>
              </a:p>
            </p:txBody>
          </p:sp>
        </mc:Choice>
        <mc:Fallback xmlns="">
          <p:sp>
            <p:nvSpPr>
              <p:cNvPr id="5" name="QuadreDeText 4">
                <a:extLst>
                  <a:ext uri="{FF2B5EF4-FFF2-40B4-BE49-F238E27FC236}">
                    <a16:creationId xmlns:a16="http://schemas.microsoft.com/office/drawing/2014/main" id="{195731BE-B763-8F3C-327C-30EBDEBC338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88024" y="280174"/>
                <a:ext cx="917848" cy="61831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a-E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QuadreDeText 10">
                <a:extLst>
                  <a:ext uri="{FF2B5EF4-FFF2-40B4-BE49-F238E27FC236}">
                    <a16:creationId xmlns:a16="http://schemas.microsoft.com/office/drawing/2014/main" id="{85852A99-61BA-98FC-B82D-6D40E16F1A8E}"/>
                  </a:ext>
                </a:extLst>
              </p:cNvPr>
              <p:cNvSpPr txBox="1"/>
              <p:nvPr/>
            </p:nvSpPr>
            <p:spPr>
              <a:xfrm>
                <a:off x="5711978" y="2420888"/>
                <a:ext cx="1709936" cy="64812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a-ES" i="1" smtClean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a-ES" i="1">
                              <a:latin typeface="Cambria Math" panose="02040503050406030204" pitchFamily="18" charset="0"/>
                            </a:rPr>
                            <m:t>𝜀</m:t>
                          </m:r>
                        </m:e>
                        <m:sub>
                          <m:r>
                            <a:rPr lang="ca-ES" i="1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ca-ES" i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a-ES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ca-ES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ca-ES" i="1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e>
                            <m:sup>
                              <m:r>
                                <a:rPr lang="ca-ES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sSup>
                            <m:sSupPr>
                              <m:ctrlPr>
                                <a:rPr lang="ca-ES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ca-ES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e>
                            <m:sup>
                              <m:r>
                                <a:rPr lang="ca-ES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ca-ES" i="0">
                              <a:latin typeface="Cambria Math" panose="02040503050406030204" pitchFamily="18" charset="0"/>
                            </a:rPr>
                            <m:t>8 </m:t>
                          </m:r>
                          <m:r>
                            <a:rPr lang="ca-ES" i="1">
                              <a:latin typeface="Cambria Math" panose="02040503050406030204" pitchFamily="18" charset="0"/>
                            </a:rPr>
                            <m:t>𝑚</m:t>
                          </m:r>
                          <m:r>
                            <a:rPr lang="ca-ES" i="0">
                              <a:latin typeface="Cambria Math" panose="02040503050406030204" pitchFamily="18" charset="0"/>
                            </a:rPr>
                            <m:t> </m:t>
                          </m:r>
                          <m:sSup>
                            <m:sSupPr>
                              <m:ctrlPr>
                                <a:rPr lang="ca-ES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ca-ES" i="1">
                                  <a:latin typeface="Cambria Math" panose="02040503050406030204" pitchFamily="18" charset="0"/>
                                </a:rPr>
                                <m:t>𝐿</m:t>
                              </m:r>
                            </m:e>
                            <m:sup>
                              <m:r>
                                <a:rPr lang="ca-ES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ca-ES" dirty="0"/>
              </a:p>
            </p:txBody>
          </p:sp>
        </mc:Choice>
        <mc:Fallback xmlns="">
          <p:sp>
            <p:nvSpPr>
              <p:cNvPr id="11" name="QuadreDeText 10">
                <a:extLst>
                  <a:ext uri="{FF2B5EF4-FFF2-40B4-BE49-F238E27FC236}">
                    <a16:creationId xmlns:a16="http://schemas.microsoft.com/office/drawing/2014/main" id="{85852A99-61BA-98FC-B82D-6D40E16F1A8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11978" y="2420888"/>
                <a:ext cx="1709936" cy="64812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a-E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2" name="Imatge 11">
            <a:extLst>
              <a:ext uri="{FF2B5EF4-FFF2-40B4-BE49-F238E27FC236}">
                <a16:creationId xmlns:a16="http://schemas.microsoft.com/office/drawing/2014/main" id="{6B1A9257-8786-45F8-596C-AD62A73C93BB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5" y="1268760"/>
            <a:ext cx="3107901" cy="331236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863157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QuadreDeText 2">
            <a:extLst>
              <a:ext uri="{FF2B5EF4-FFF2-40B4-BE49-F238E27FC236}">
                <a16:creationId xmlns:a16="http://schemas.microsoft.com/office/drawing/2014/main" id="{037098B4-AC74-DA0F-A670-B6C49792ECA4}"/>
              </a:ext>
            </a:extLst>
          </p:cNvPr>
          <p:cNvSpPr txBox="1"/>
          <p:nvPr/>
        </p:nvSpPr>
        <p:spPr>
          <a:xfrm>
            <a:off x="683568" y="332656"/>
            <a:ext cx="4572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a-ES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 gas Real</a:t>
            </a:r>
            <a:endParaRPr lang="ca-ES" dirty="0"/>
          </a:p>
        </p:txBody>
      </p:sp>
      <p:pic>
        <p:nvPicPr>
          <p:cNvPr id="4" name="Imatge 3">
            <a:extLst>
              <a:ext uri="{FF2B5EF4-FFF2-40B4-BE49-F238E27FC236}">
                <a16:creationId xmlns:a16="http://schemas.microsoft.com/office/drawing/2014/main" id="{95CE5228-43A8-411B-2BD2-0D29CE1A2DC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784" y="673624"/>
            <a:ext cx="3067050" cy="210947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Imatge 4">
            <a:extLst>
              <a:ext uri="{FF2B5EF4-FFF2-40B4-BE49-F238E27FC236}">
                <a16:creationId xmlns:a16="http://schemas.microsoft.com/office/drawing/2014/main" id="{5E780B7B-E016-ABDB-8A59-C98025B61B3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43808" y="3284984"/>
            <a:ext cx="3162300" cy="257302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7" name="QuadreDeText 6">
                <a:extLst>
                  <a:ext uri="{FF2B5EF4-FFF2-40B4-BE49-F238E27FC236}">
                    <a16:creationId xmlns:a16="http://schemas.microsoft.com/office/drawing/2014/main" id="{B898A5AF-4BBB-D156-BEA4-E8B10D072CE8}"/>
                  </a:ext>
                </a:extLst>
              </p:cNvPr>
              <p:cNvSpPr txBox="1"/>
              <p:nvPr/>
            </p:nvSpPr>
            <p:spPr>
              <a:xfrm>
                <a:off x="611560" y="4149080"/>
                <a:ext cx="1637928" cy="56727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a-ES" i="1" smtClean="0">
                          <a:latin typeface="Cambria Math" panose="02040503050406030204" pitchFamily="18" charset="0"/>
                        </a:rPr>
                        <m:t>𝑍</m:t>
                      </m:r>
                      <m:r>
                        <a:rPr lang="ca-ES" i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a-ES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a-ES" i="1">
                              <a:latin typeface="Cambria Math" panose="02040503050406030204" pitchFamily="18" charset="0"/>
                            </a:rPr>
                            <m:t>𝑣</m:t>
                          </m:r>
                        </m:num>
                        <m:den>
                          <m:sSup>
                            <m:sSupPr>
                              <m:ctrlPr>
                                <a:rPr lang="ca-ES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ca-ES" i="1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p>
                              <m:r>
                                <a:rPr lang="ca-ES" i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p>
                          </m:sSup>
                        </m:den>
                      </m:f>
                      <m:r>
                        <a:rPr lang="ca-ES" i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a-ES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a-ES" i="1">
                              <a:latin typeface="Cambria Math" panose="02040503050406030204" pitchFamily="18" charset="0"/>
                            </a:rPr>
                            <m:t>𝑝</m:t>
                          </m:r>
                          <m:r>
                            <a:rPr lang="ca-ES" i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ca-ES" i="1">
                              <a:latin typeface="Cambria Math" panose="02040503050406030204" pitchFamily="18" charset="0"/>
                            </a:rPr>
                            <m:t>𝑣</m:t>
                          </m:r>
                        </m:num>
                        <m:den>
                          <m:r>
                            <a:rPr lang="ca-ES" i="1">
                              <a:latin typeface="Cambria Math" panose="02040503050406030204" pitchFamily="18" charset="0"/>
                            </a:rPr>
                            <m:t>𝑅</m:t>
                          </m:r>
                          <m:r>
                            <a:rPr lang="ca-ES" i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ca-ES" i="1">
                              <a:latin typeface="Cambria Math" panose="02040503050406030204" pitchFamily="18" charset="0"/>
                            </a:rPr>
                            <m:t>𝑇</m:t>
                          </m:r>
                        </m:den>
                      </m:f>
                    </m:oMath>
                  </m:oMathPara>
                </a14:m>
                <a:endParaRPr lang="ca-ES" dirty="0"/>
              </a:p>
            </p:txBody>
          </p:sp>
        </mc:Choice>
        <mc:Fallback xmlns="">
          <p:sp>
            <p:nvSpPr>
              <p:cNvPr id="7" name="QuadreDeText 6">
                <a:extLst>
                  <a:ext uri="{FF2B5EF4-FFF2-40B4-BE49-F238E27FC236}">
                    <a16:creationId xmlns:a16="http://schemas.microsoft.com/office/drawing/2014/main" id="{B898A5AF-4BBB-D156-BEA4-E8B10D072CE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560" y="4149080"/>
                <a:ext cx="1637928" cy="567271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a-E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760736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QuadreDeText 2">
            <a:extLst>
              <a:ext uri="{FF2B5EF4-FFF2-40B4-BE49-F238E27FC236}">
                <a16:creationId xmlns:a16="http://schemas.microsoft.com/office/drawing/2014/main" id="{037098B4-AC74-DA0F-A670-B6C49792ECA4}"/>
              </a:ext>
            </a:extLst>
          </p:cNvPr>
          <p:cNvSpPr txBox="1"/>
          <p:nvPr/>
        </p:nvSpPr>
        <p:spPr>
          <a:xfrm>
            <a:off x="683568" y="332656"/>
            <a:ext cx="4572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a-ES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Van der </a:t>
            </a:r>
            <a:r>
              <a:rPr lang="ca-ES" sz="1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Waals</a:t>
            </a:r>
            <a:r>
              <a:rPr lang="ca-ES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ca-E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QuadreDeText 3">
                <a:extLst>
                  <a:ext uri="{FF2B5EF4-FFF2-40B4-BE49-F238E27FC236}">
                    <a16:creationId xmlns:a16="http://schemas.microsoft.com/office/drawing/2014/main" id="{3D5E144D-C4D2-C984-B894-761F8D5A2029}"/>
                  </a:ext>
                </a:extLst>
              </p:cNvPr>
              <p:cNvSpPr txBox="1"/>
              <p:nvPr/>
            </p:nvSpPr>
            <p:spPr>
              <a:xfrm>
                <a:off x="2771800" y="233911"/>
                <a:ext cx="2969568" cy="56682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ca-ES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a-ES" i="1">
                              <a:latin typeface="Cambria Math" panose="02040503050406030204" pitchFamily="18" charset="0"/>
                            </a:rPr>
                            <m:t>𝑝</m:t>
                          </m:r>
                          <m:r>
                            <a:rPr lang="ca-ES" i="0">
                              <a:latin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ca-ES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ca-ES" i="1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ca-ES" i="1">
                                      <a:solidFill>
                                        <a:srgbClr val="836967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ca-ES" i="1">
                                      <a:latin typeface="Cambria Math" panose="02040503050406030204" pitchFamily="18" charset="0"/>
                                    </a:rPr>
                                    <m:t>𝑣</m:t>
                                  </m:r>
                                </m:e>
                                <m:sup>
                                  <m:r>
                                    <a:rPr lang="ca-ES" i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den>
                          </m:f>
                        </m:e>
                      </m:d>
                      <m:d>
                        <m:dPr>
                          <m:ctrlPr>
                            <a:rPr lang="ca-E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a-ES" i="1">
                              <a:latin typeface="Cambria Math" panose="02040503050406030204" pitchFamily="18" charset="0"/>
                            </a:rPr>
                            <m:t>𝑣</m:t>
                          </m:r>
                          <m:r>
                            <a:rPr lang="ca-ES" i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ca-ES" i="1"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</m:d>
                      <m:r>
                        <a:rPr lang="ca-ES" i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ca-ES" i="1">
                          <a:latin typeface="Cambria Math" panose="02040503050406030204" pitchFamily="18" charset="0"/>
                        </a:rPr>
                        <m:t>𝑅𝑇</m:t>
                      </m:r>
                    </m:oMath>
                  </m:oMathPara>
                </a14:m>
                <a:endParaRPr lang="ca-ES" dirty="0"/>
              </a:p>
            </p:txBody>
          </p:sp>
        </mc:Choice>
        <mc:Fallback xmlns="">
          <p:sp>
            <p:nvSpPr>
              <p:cNvPr id="4" name="QuadreDeText 3">
                <a:extLst>
                  <a:ext uri="{FF2B5EF4-FFF2-40B4-BE49-F238E27FC236}">
                    <a16:creationId xmlns:a16="http://schemas.microsoft.com/office/drawing/2014/main" id="{3D5E144D-C4D2-C984-B894-761F8D5A202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71800" y="233911"/>
                <a:ext cx="2969568" cy="56682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a-E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Imatge 4">
            <a:extLst>
              <a:ext uri="{FF2B5EF4-FFF2-40B4-BE49-F238E27FC236}">
                <a16:creationId xmlns:a16="http://schemas.microsoft.com/office/drawing/2014/main" id="{EED709E4-53F1-9C07-5046-66CE67423DD1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929854"/>
            <a:ext cx="4752528" cy="2154001"/>
          </a:xfrm>
          <a:prstGeom prst="rect">
            <a:avLst/>
          </a:prstGeom>
          <a:noFill/>
          <a:ln>
            <a:noFill/>
          </a:ln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7" name="QuadreDeText 6">
                <a:extLst>
                  <a:ext uri="{FF2B5EF4-FFF2-40B4-BE49-F238E27FC236}">
                    <a16:creationId xmlns:a16="http://schemas.microsoft.com/office/drawing/2014/main" id="{F952D3F4-230D-52E7-9F8E-E763EF1CE286}"/>
                  </a:ext>
                </a:extLst>
              </p:cNvPr>
              <p:cNvSpPr txBox="1"/>
              <p:nvPr/>
            </p:nvSpPr>
            <p:spPr>
              <a:xfrm>
                <a:off x="1287016" y="3519900"/>
                <a:ext cx="2969568" cy="71468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ca-ES" i="1" smtClean="0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ca-ES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a-ES" i="1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ca-ES" i="1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sub>
                          </m:sSub>
                          <m:r>
                            <a:rPr lang="ca-ES" i="0">
                              <a:latin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ca-ES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ca-ES" i="0">
                                  <a:latin typeface="Cambria Math" panose="02040503050406030204" pitchFamily="18" charset="0"/>
                                </a:rPr>
                                <m:t>3 </m:t>
                              </m:r>
                            </m:num>
                            <m:den>
                              <m:sSubSup>
                                <m:sSubSupPr>
                                  <m:ctrlPr>
                                    <a:rPr lang="ca-ES" i="1">
                                      <a:solidFill>
                                        <a:srgbClr val="836967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ca-ES" i="1">
                                      <a:latin typeface="Cambria Math" panose="02040503050406030204" pitchFamily="18" charset="0"/>
                                    </a:rPr>
                                    <m:t>𝑣</m:t>
                                  </m:r>
                                </m:e>
                                <m:sub>
                                  <m:r>
                                    <a:rPr lang="ca-ES" i="1">
                                      <a:latin typeface="Cambria Math" panose="02040503050406030204" pitchFamily="18" charset="0"/>
                                    </a:rPr>
                                    <m:t>𝑟</m:t>
                                  </m:r>
                                </m:sub>
                                <m:sup>
                                  <m:r>
                                    <a:rPr lang="ca-ES" i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bSup>
                            </m:den>
                          </m:f>
                        </m:e>
                      </m:d>
                      <m:d>
                        <m:dPr>
                          <m:ctrlPr>
                            <a:rPr lang="ca-E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a-ES" i="0">
                              <a:latin typeface="Cambria Math" panose="02040503050406030204" pitchFamily="18" charset="0"/>
                            </a:rPr>
                            <m:t>3</m:t>
                          </m:r>
                          <m:sSub>
                            <m:sSubPr>
                              <m:ctrlPr>
                                <a:rPr lang="ca-ES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a-ES" i="1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ca-ES" i="1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sub>
                          </m:sSub>
                          <m:r>
                            <a:rPr lang="ca-ES" i="0">
                              <a:latin typeface="Cambria Math" panose="02040503050406030204" pitchFamily="18" charset="0"/>
                            </a:rPr>
                            <m:t>−1</m:t>
                          </m:r>
                        </m:e>
                      </m:d>
                      <m:r>
                        <a:rPr lang="ca-ES" i="0">
                          <a:latin typeface="Cambria Math" panose="02040503050406030204" pitchFamily="18" charset="0"/>
                        </a:rPr>
                        <m:t>=8</m:t>
                      </m:r>
                      <m:sSub>
                        <m:sSubPr>
                          <m:ctrlPr>
                            <a:rPr lang="ca-ES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a-ES" i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ca-ES" i="1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ca-ES" i="1">
                              <a:latin typeface="Cambria Math" panose="02040503050406030204" pitchFamily="18" charset="0"/>
                            </a:rPr>
                            <m:t>𝑟</m:t>
                          </m:r>
                        </m:sub>
                      </m:sSub>
                    </m:oMath>
                  </m:oMathPara>
                </a14:m>
                <a:endParaRPr lang="ca-ES" dirty="0"/>
              </a:p>
            </p:txBody>
          </p:sp>
        </mc:Choice>
        <mc:Fallback xmlns="">
          <p:sp>
            <p:nvSpPr>
              <p:cNvPr id="7" name="QuadreDeText 6">
                <a:extLst>
                  <a:ext uri="{FF2B5EF4-FFF2-40B4-BE49-F238E27FC236}">
                    <a16:creationId xmlns:a16="http://schemas.microsoft.com/office/drawing/2014/main" id="{F952D3F4-230D-52E7-9F8E-E763EF1CE28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87016" y="3519900"/>
                <a:ext cx="2969568" cy="71468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a-E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8" name="Imatge 7">
            <a:extLst>
              <a:ext uri="{FF2B5EF4-FFF2-40B4-BE49-F238E27FC236}">
                <a16:creationId xmlns:a16="http://schemas.microsoft.com/office/drawing/2014/main" id="{DA538B80-E47A-E07E-2DCD-76CF56F3452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004048" y="3338604"/>
            <a:ext cx="3657600" cy="2870835"/>
          </a:xfrm>
          <a:prstGeom prst="rect">
            <a:avLst/>
          </a:prstGeom>
        </p:spPr>
      </p:pic>
      <p:sp>
        <p:nvSpPr>
          <p:cNvPr id="10" name="QuadreDeText 9">
            <a:extLst>
              <a:ext uri="{FF2B5EF4-FFF2-40B4-BE49-F238E27FC236}">
                <a16:creationId xmlns:a16="http://schemas.microsoft.com/office/drawing/2014/main" id="{CDA69933-57C2-067B-2B4C-A481BAC78823}"/>
              </a:ext>
            </a:extLst>
          </p:cNvPr>
          <p:cNvSpPr txBox="1"/>
          <p:nvPr/>
        </p:nvSpPr>
        <p:spPr>
          <a:xfrm>
            <a:off x="1475656" y="5013176"/>
            <a:ext cx="4572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a-ES" sz="1800" b="1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principi dels estats corresponents</a:t>
            </a:r>
            <a:endParaRPr lang="ca-ES" dirty="0"/>
          </a:p>
        </p:txBody>
      </p:sp>
    </p:spTree>
    <p:extLst>
      <p:ext uri="{BB962C8B-B14F-4D97-AF65-F5344CB8AC3E}">
        <p14:creationId xmlns:p14="http://schemas.microsoft.com/office/powerpoint/2010/main" val="37040179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tge 1">
            <a:extLst>
              <a:ext uri="{FF2B5EF4-FFF2-40B4-BE49-F238E27FC236}">
                <a16:creationId xmlns:a16="http://schemas.microsoft.com/office/drawing/2014/main" id="{615E4608-DF01-4D72-807D-57B55209B3C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31640" y="260648"/>
            <a:ext cx="5868144" cy="2108315"/>
          </a:xfrm>
          <a:prstGeom prst="rect">
            <a:avLst/>
          </a:prstGeom>
        </p:spPr>
      </p:pic>
      <p:pic>
        <p:nvPicPr>
          <p:cNvPr id="3" name="Imatge 2">
            <a:extLst>
              <a:ext uri="{FF2B5EF4-FFF2-40B4-BE49-F238E27FC236}">
                <a16:creationId xmlns:a16="http://schemas.microsoft.com/office/drawing/2014/main" id="{75A7BAB4-8D20-4707-8B7F-AF68E93C904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31640" y="2596215"/>
            <a:ext cx="6062672" cy="1665569"/>
          </a:xfrm>
          <a:prstGeom prst="rect">
            <a:avLst/>
          </a:prstGeom>
        </p:spPr>
      </p:pic>
      <p:pic>
        <p:nvPicPr>
          <p:cNvPr id="4" name="Imatge 3">
            <a:extLst>
              <a:ext uri="{FF2B5EF4-FFF2-40B4-BE49-F238E27FC236}">
                <a16:creationId xmlns:a16="http://schemas.microsoft.com/office/drawing/2014/main" id="{F5C73DF8-AF5E-4FD5-8573-07A9F72C2F8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13384" y="4725144"/>
            <a:ext cx="3096344" cy="697850"/>
          </a:xfrm>
          <a:prstGeom prst="rect">
            <a:avLst/>
          </a:prstGeom>
        </p:spPr>
      </p:pic>
      <p:pic>
        <p:nvPicPr>
          <p:cNvPr id="5" name="Imatge 4">
            <a:extLst>
              <a:ext uri="{FF2B5EF4-FFF2-40B4-BE49-F238E27FC236}">
                <a16:creationId xmlns:a16="http://schemas.microsoft.com/office/drawing/2014/main" id="{D009421A-E1C1-4730-85E0-9CA9F07A73D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364800" y="5897786"/>
            <a:ext cx="2842770" cy="330016"/>
          </a:xfrm>
          <a:prstGeom prst="rect">
            <a:avLst/>
          </a:prstGeom>
        </p:spPr>
      </p:pic>
      <p:pic>
        <p:nvPicPr>
          <p:cNvPr id="7" name="Imatge 6">
            <a:extLst>
              <a:ext uri="{FF2B5EF4-FFF2-40B4-BE49-F238E27FC236}">
                <a16:creationId xmlns:a16="http://schemas.microsoft.com/office/drawing/2014/main" id="{FD2FA8C4-CDFA-4E73-89E8-FF9C529685CB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012160" y="5661248"/>
            <a:ext cx="2626953" cy="6704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69379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QuadreDeText 2">
            <a:extLst>
              <a:ext uri="{FF2B5EF4-FFF2-40B4-BE49-F238E27FC236}">
                <a16:creationId xmlns:a16="http://schemas.microsoft.com/office/drawing/2014/main" id="{CCB81B8B-6945-931A-1991-DD3CB5435867}"/>
              </a:ext>
            </a:extLst>
          </p:cNvPr>
          <p:cNvSpPr txBox="1"/>
          <p:nvPr/>
        </p:nvSpPr>
        <p:spPr>
          <a:xfrm>
            <a:off x="395536" y="476672"/>
            <a:ext cx="7776864" cy="375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1200"/>
              </a:spcAft>
            </a:pPr>
            <a:r>
              <a:rPr lang="ca-ES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Factor de compressibilitat i equacions tèrmiques de gasos reals</a:t>
            </a:r>
            <a:endParaRPr lang="ca-ES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Imatge 3">
            <a:extLst>
              <a:ext uri="{FF2B5EF4-FFF2-40B4-BE49-F238E27FC236}">
                <a16:creationId xmlns:a16="http://schemas.microsoft.com/office/drawing/2014/main" id="{AAB38F05-8BD0-9F2B-F20D-F4A79E16D07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3" y="980728"/>
            <a:ext cx="5629185" cy="3960440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QuadreDeText 5">
            <a:extLst>
              <a:ext uri="{FF2B5EF4-FFF2-40B4-BE49-F238E27FC236}">
                <a16:creationId xmlns:a16="http://schemas.microsoft.com/office/drawing/2014/main" id="{047269C6-0373-2128-9D99-A488FA7D20F0}"/>
              </a:ext>
            </a:extLst>
          </p:cNvPr>
          <p:cNvSpPr txBox="1"/>
          <p:nvPr/>
        </p:nvSpPr>
        <p:spPr>
          <a:xfrm>
            <a:off x="539552" y="5229200"/>
            <a:ext cx="4572000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AutoNum type="arabicPeriod"/>
            </a:pPr>
            <a:r>
              <a:rPr lang="ca-E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Sabem </a:t>
            </a:r>
            <a:r>
              <a:rPr lang="ca-ES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lang="ca-E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 </a:t>
            </a:r>
            <a:r>
              <a:rPr lang="ca-ES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</a:t>
            </a:r>
            <a:r>
              <a:rPr lang="ca-E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 ens demanen </a:t>
            </a:r>
            <a:r>
              <a:rPr lang="ca-ES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</a:t>
            </a:r>
            <a:endParaRPr lang="ca-E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buAutoNum type="arabicPeriod"/>
            </a:pPr>
            <a:r>
              <a:rPr lang="ca-E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Sabem </a:t>
            </a:r>
            <a:r>
              <a:rPr lang="ca-ES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lang="ca-E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 </a:t>
            </a:r>
            <a:r>
              <a:rPr lang="ca-ES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</a:t>
            </a:r>
            <a:r>
              <a:rPr lang="ca-E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 ens demanen </a:t>
            </a:r>
            <a:r>
              <a:rPr lang="ca-ES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</a:t>
            </a:r>
            <a:endParaRPr lang="ca-ES" i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buAutoNum type="arabicPeriod"/>
            </a:pPr>
            <a:r>
              <a:rPr lang="ca-E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Sabem </a:t>
            </a:r>
            <a:r>
              <a:rPr lang="ca-ES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</a:t>
            </a:r>
            <a:r>
              <a:rPr lang="ca-E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 </a:t>
            </a:r>
            <a:r>
              <a:rPr lang="ca-ES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</a:t>
            </a:r>
            <a:r>
              <a:rPr lang="ca-E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 ens demanen </a:t>
            </a:r>
            <a:r>
              <a:rPr lang="ca-ES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lang="ca-E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ca-ES" dirty="0"/>
          </a:p>
        </p:txBody>
      </p:sp>
      <p:pic>
        <p:nvPicPr>
          <p:cNvPr id="2" name="Imatge 1">
            <a:extLst>
              <a:ext uri="{FF2B5EF4-FFF2-40B4-BE49-F238E27FC236}">
                <a16:creationId xmlns:a16="http://schemas.microsoft.com/office/drawing/2014/main" id="{EE999E8D-DE5A-4EC0-A2D8-5302D223D9E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23529" y="5229200"/>
            <a:ext cx="2748871" cy="9233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31638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QuadreDeText 2">
            <a:extLst>
              <a:ext uri="{FF2B5EF4-FFF2-40B4-BE49-F238E27FC236}">
                <a16:creationId xmlns:a16="http://schemas.microsoft.com/office/drawing/2014/main" id="{037098B4-AC74-DA0F-A670-B6C49792ECA4}"/>
              </a:ext>
            </a:extLst>
          </p:cNvPr>
          <p:cNvSpPr txBox="1"/>
          <p:nvPr/>
        </p:nvSpPr>
        <p:spPr>
          <a:xfrm>
            <a:off x="683568" y="332656"/>
            <a:ext cx="4572000" cy="375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just">
              <a:lnSpc>
                <a:spcPct val="107000"/>
              </a:lnSpc>
              <a:spcAft>
                <a:spcPts val="300"/>
              </a:spcAft>
            </a:pPr>
            <a:r>
              <a:rPr lang="ca-ES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Mescla de gasos</a:t>
            </a:r>
            <a:endParaRPr lang="ca-E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QuadreDeText 3">
                <a:extLst>
                  <a:ext uri="{FF2B5EF4-FFF2-40B4-BE49-F238E27FC236}">
                    <a16:creationId xmlns:a16="http://schemas.microsoft.com/office/drawing/2014/main" id="{49E8D1A1-6A19-EBF4-8831-6E3D89696BD1}"/>
                  </a:ext>
                </a:extLst>
              </p:cNvPr>
              <p:cNvSpPr txBox="1"/>
              <p:nvPr/>
            </p:nvSpPr>
            <p:spPr>
              <a:xfrm>
                <a:off x="5076056" y="1676823"/>
                <a:ext cx="4572000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ca-ES" sz="1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llei de Dalton: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a-ES" i="1" smtClean="0">
                            <a:effectLst/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a-E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𝑝</m:t>
                        </m:r>
                      </m:e>
                      <m:sub>
                        <m:r>
                          <a:rPr lang="ca-E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𝑖</m:t>
                        </m:r>
                      </m:sub>
                    </m:sSub>
                    <m:r>
                      <a:rPr lang="ca-ES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𝑉</m:t>
                    </m:r>
                    <m:r>
                      <a:rPr lang="ca-ES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sSub>
                      <m:sSubPr>
                        <m:ctrlPr>
                          <a:rPr lang="ca-ES" i="1">
                            <a:effectLst/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a-E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𝑛</m:t>
                        </m:r>
                      </m:e>
                      <m:sub>
                        <m:r>
                          <a:rPr lang="ca-E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𝑖</m:t>
                        </m:r>
                      </m:sub>
                    </m:sSub>
                    <m:r>
                      <a:rPr lang="ca-ES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𝑅𝑇</m:t>
                    </m:r>
                  </m:oMath>
                </a14:m>
                <a:endParaRPr lang="ca-ES" dirty="0"/>
              </a:p>
            </p:txBody>
          </p:sp>
        </mc:Choice>
        <mc:Fallback xmlns="">
          <p:sp>
            <p:nvSpPr>
              <p:cNvPr id="4" name="QuadreDeText 3">
                <a:extLst>
                  <a:ext uri="{FF2B5EF4-FFF2-40B4-BE49-F238E27FC236}">
                    <a16:creationId xmlns:a16="http://schemas.microsoft.com/office/drawing/2014/main" id="{49E8D1A1-6A19-EBF4-8831-6E3D89696BD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76056" y="1676823"/>
                <a:ext cx="4572000" cy="369332"/>
              </a:xfrm>
              <a:prstGeom prst="rect">
                <a:avLst/>
              </a:prstGeom>
              <a:blipFill>
                <a:blip r:embed="rId3"/>
                <a:stretch>
                  <a:fillRect l="-1200" t="-8197" b="-24590"/>
                </a:stretch>
              </a:blipFill>
            </p:spPr>
            <p:txBody>
              <a:bodyPr/>
              <a:lstStyle/>
              <a:p>
                <a:r>
                  <a:rPr lang="ca-E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Imatge 4">
            <a:extLst>
              <a:ext uri="{FF2B5EF4-FFF2-40B4-BE49-F238E27FC236}">
                <a16:creationId xmlns:a16="http://schemas.microsoft.com/office/drawing/2014/main" id="{86BFB47B-C336-37BF-9C93-2EB7B0269CCF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080439"/>
            <a:ext cx="4388485" cy="15621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Imatge 5">
            <a:extLst>
              <a:ext uri="{FF2B5EF4-FFF2-40B4-BE49-F238E27FC236}">
                <a16:creationId xmlns:a16="http://schemas.microsoft.com/office/drawing/2014/main" id="{BC7E442E-83FA-1228-9354-DDAABCEAA35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52751" y="3014770"/>
            <a:ext cx="4709795" cy="154305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8" name="QuadreDeText 7">
                <a:extLst>
                  <a:ext uri="{FF2B5EF4-FFF2-40B4-BE49-F238E27FC236}">
                    <a16:creationId xmlns:a16="http://schemas.microsoft.com/office/drawing/2014/main" id="{4B64405D-4D9A-3BAB-0F25-43609EC5A163}"/>
                  </a:ext>
                </a:extLst>
              </p:cNvPr>
              <p:cNvSpPr txBox="1"/>
              <p:nvPr/>
            </p:nvSpPr>
            <p:spPr>
              <a:xfrm>
                <a:off x="5364088" y="3601629"/>
                <a:ext cx="4825012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ca-ES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llei </a:t>
                </a:r>
                <a:r>
                  <a:rPr lang="ca-ES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d’Amagat:  </a:t>
                </a:r>
                <a14:m>
                  <m:oMath xmlns:m="http://schemas.openxmlformats.org/officeDocument/2006/math">
                    <m:r>
                      <a:rPr lang="ca-ES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𝑝</m:t>
                    </m:r>
                    <m:sSub>
                      <m:sSubPr>
                        <m:ctrlPr>
                          <a:rPr lang="ca-ES" i="1">
                            <a:effectLst/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a-E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𝑉</m:t>
                        </m:r>
                      </m:e>
                      <m:sub>
                        <m:r>
                          <a:rPr lang="ca-E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𝑖</m:t>
                        </m:r>
                      </m:sub>
                    </m:sSub>
                    <m:r>
                      <a:rPr lang="ca-ES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sSub>
                      <m:sSubPr>
                        <m:ctrlPr>
                          <a:rPr lang="ca-ES" i="1">
                            <a:effectLst/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a-E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𝑛</m:t>
                        </m:r>
                      </m:e>
                      <m:sub>
                        <m:r>
                          <a:rPr lang="ca-E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𝑖</m:t>
                        </m:r>
                      </m:sub>
                    </m:sSub>
                    <m:r>
                      <a:rPr lang="ca-ES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𝑅𝑇</m:t>
                    </m:r>
                  </m:oMath>
                </a14:m>
                <a:endParaRPr lang="ca-ES" dirty="0"/>
              </a:p>
            </p:txBody>
          </p:sp>
        </mc:Choice>
        <mc:Fallback xmlns="">
          <p:sp>
            <p:nvSpPr>
              <p:cNvPr id="8" name="QuadreDeText 7">
                <a:extLst>
                  <a:ext uri="{FF2B5EF4-FFF2-40B4-BE49-F238E27FC236}">
                    <a16:creationId xmlns:a16="http://schemas.microsoft.com/office/drawing/2014/main" id="{4B64405D-4D9A-3BAB-0F25-43609EC5A16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64088" y="3601629"/>
                <a:ext cx="4825012" cy="369332"/>
              </a:xfrm>
              <a:prstGeom prst="rect">
                <a:avLst/>
              </a:prstGeom>
              <a:blipFill>
                <a:blip r:embed="rId6"/>
                <a:stretch>
                  <a:fillRect l="-1138" t="-10000" b="-26667"/>
                </a:stretch>
              </a:blipFill>
            </p:spPr>
            <p:txBody>
              <a:bodyPr/>
              <a:lstStyle/>
              <a:p>
                <a:r>
                  <a:rPr lang="ca-E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950326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theme/theme1.xml><?xml version="1.0" encoding="utf-8"?>
<a:theme xmlns:a="http://schemas.openxmlformats.org/drawingml/2006/main" name="Struttura predefinita">
  <a:themeElements>
    <a:clrScheme name="Struttura predefinita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ruttura predefinita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ici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ruttura predefinit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l'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ici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ci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2251</TotalTime>
  <Words>166</Words>
  <Application>Microsoft Office PowerPoint</Application>
  <PresentationFormat>Presentació en pantalla (4:3)</PresentationFormat>
  <Paragraphs>38</Paragraphs>
  <Slides>10</Slides>
  <Notes>8</Notes>
  <HiddenSlides>0</HiddenSlides>
  <MMClips>0</MMClips>
  <ScaleCrop>false</ScaleCrop>
  <HeadingPairs>
    <vt:vector size="6" baseType="variant">
      <vt:variant>
        <vt:lpstr>Tipus de lletra utilitzats</vt:lpstr>
      </vt:variant>
      <vt:variant>
        <vt:i4>5</vt:i4>
      </vt:variant>
      <vt:variant>
        <vt:lpstr>Tema</vt:lpstr>
      </vt:variant>
      <vt:variant>
        <vt:i4>1</vt:i4>
      </vt:variant>
      <vt:variant>
        <vt:lpstr>Títols de les diapositives</vt:lpstr>
      </vt:variant>
      <vt:variant>
        <vt:i4>10</vt:i4>
      </vt:variant>
    </vt:vector>
  </HeadingPairs>
  <TitlesOfParts>
    <vt:vector size="16" baseType="lpstr">
      <vt:lpstr>Arial</vt:lpstr>
      <vt:lpstr>Calibri</vt:lpstr>
      <vt:lpstr>Cambria Math</vt:lpstr>
      <vt:lpstr>Comic Sans MS</vt:lpstr>
      <vt:lpstr>Times New Roman</vt:lpstr>
      <vt:lpstr>Struttura predefinita</vt:lpstr>
      <vt:lpstr>Presentació del PowerPoint</vt:lpstr>
      <vt:lpstr>Presentació del PowerPoint</vt:lpstr>
      <vt:lpstr>Presentació del PowerPoint</vt:lpstr>
      <vt:lpstr>Presentació del PowerPoint</vt:lpstr>
      <vt:lpstr>Presentació del PowerPoint</vt:lpstr>
      <vt:lpstr>Presentació del PowerPoint</vt:lpstr>
      <vt:lpstr>Presentació del PowerPoint</vt:lpstr>
      <vt:lpstr>Presentació del PowerPoint</vt:lpstr>
      <vt:lpstr>Presentació del PowerPoint</vt:lpstr>
      <vt:lpstr>Presentació del PowerPoint</vt:lpstr>
    </vt:vector>
  </TitlesOfParts>
  <Company>Orxata i Gelats El Mercat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Churri</dc:creator>
  <cp:lastModifiedBy> </cp:lastModifiedBy>
  <cp:revision>180</cp:revision>
  <dcterms:created xsi:type="dcterms:W3CDTF">2012-07-05T11:12:23Z</dcterms:created>
  <dcterms:modified xsi:type="dcterms:W3CDTF">2023-09-13T17:32:03Z</dcterms:modified>
</cp:coreProperties>
</file>