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4" r:id="rId3"/>
    <p:sldId id="265" r:id="rId4"/>
    <p:sldId id="267" r:id="rId5"/>
    <p:sldId id="269" r:id="rId6"/>
    <p:sldId id="270" r:id="rId7"/>
    <p:sldId id="271" r:id="rId8"/>
    <p:sldId id="268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1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C07A0-AAEF-4A06-854A-00A179D2CD1F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39E0-4B1C-4B4D-AB04-C5265AE60A17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180-08E6-44BF-A90D-FEB6344FC77E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F180-08E6-44BF-A90D-FEB6344FC77E}" type="datetimeFigureOut">
              <a:rPr lang="ca-ES" smtClean="0"/>
              <a:pPr/>
              <a:t>18/09/2020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EEBF8-5E36-4A55-BE39-36B43BDF65A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png;base64,iVBORw0KGgoAAAANSUhEUgAAANwAAAA0CAMAAADWk6ZcAAAAhFBMVEX///8AAADr6+vg4OBQUFDV1dXHx8f8/PxEREQiIiL4+Pj09PTt7e28vLzn5+fx8fF/f3/Y2NixsbHNzc2FhYWjo6PCwsK5ubmLi4uWlpYuLi6zs7Nra2usrKx4eHheXl4XFxednZ09PT02NjZWVlZKSkpwcHAdHR2RkZEoKCgQEBBcXFxPv6Q4AAAF2ElEQVRoge1a2XqyOhTNYADDJDKjiIADte//fmfvgC3W6UiF77/oulAaSRY72cNKKCF/+MMf/nWYbBVYE7DEAVNXDtdHZ/sCi4zTFCz7E/EQcbVi4/OdYX0GE7C4RUAcxphlh9ycgK9DRPkELNokLFfIT1O4yfLkTMByAS5sUTRjRziyrBMm8lwS4qUTWVly19rQ1cgsoWLJiXOgYNeKrkfmU7BqHz7TzBuXpYrgs8wERncMl+FuVL4WMknwq1qPmrxko1j2yCK2KVzmb8ksXD78Oc6QhdFxC0GkHIPRBcGiU0IR/20UOLENCI6PyqUeqCVbH/1fkj2Enqxd+DpskYUVlEjbfcvAdvjoV0sFgH2sRs2VrkpX0TxDL9IDSvz3RLj+2CstyF/E14xEf89U3oZJYYaFNgsIsjSUT1MH3I86Cpcii/wxa7hEllzUtmJJst9PpIhXKujs1SMHFwYoIl6nP2yT2g1jdQDRPPBg+8Wp9wzqEV41atDVq4kSeaV/uY9wVXKCrFs9ds1bw61uJBg30gDlMXSIDCfUiEzxNnTZn2+J8YTYvDqc3kR3f/N8nEGWTK2AhXbxp38UXfurA2nF/d8658in2CHd4D0jMQaqDl51S44x1o6KF91Vd08W33+Oy26vQ/XvsxEpL82T2QE+2YCKklOVgaQTLkx3GQii25uIOP4GAtFM83bKdtmd3j+6vQ6Lb2IimtIlTrlR6UL6dsRF2bvHO9rQvHldeshg3hlX7PVlA8osDulGcps2YNyBtl4efNyJustuA5yHeTQS+Y5yK1xTjDSn8V2WGv3UkdLYjoye2t8ZHarkIaU1a+cLLsLI8bZp7BMaSGKBbgLnOLZJS6Ptqvj1edjaJ7e6PYFsqvMA+64pquxINploSEjx8esSFRzt+aC53uLX/rvF184Qyn0lvwEwm9NA754/FyQ82ZwIusQcisaZnZzzO63dJmpE1B2f/ehGdOcWEUAVS118PdY5H64N29Qr8E25QMYEd0cg2nq1lVdKeC/uzxk3Zlco/J5x8IDARDVJFrgRg3kEd126l8Zd42c3udhfEwH2zZ0BTgcGO4gDigtIG/yI/i/3SS+hdCc+vcNIT5zRFXt2DUv/Nk4uZhZhOwqeRQtsKSEC4nOknY1zv0YVrdlX3Yh7gwihgkPn3wN0k74N8fFT5ADXT6vWnLxnfln9DKzqOG+x3TwUd2fjOMrdJX54J+WLXhZbXzXzbJxPu1HnVCM3uz2GudieB/hoWxYUojozOMRBzSDScYGtU9ar1uZu8ImP3Kxl+9gCVwuGKbfcgSZeh99BvZrfKTJX3V5FMYP1xKmTdcIc6xOypBcmhfNtTzj8xEdPqXLmQwHuNVvDmAUV2MJ3vbI1u6ftr7q9CHGEJ4/RIcGFBGRTmoQrAiF4nifXT5N8SAFV0Nqs28Q6aEj0hjxR6d/prZW+v6dYr7q9CIGvE+wGTLEWMBSk58A2SbD8Xjh9sPQByHX69B7vY/Lj1WHQGVO7tC+w+mmoBMtBVK7j+WPu+a+hOxE9XLSI8smy+/kwv2D8ox73hPQa/kn70ZA/XDsvHOzz9OXd5W/RKD/kPSnsPpSfw+PNoTaOLiZ892jgyT0LJ3jRY89xBvNRj0l7cH3HylZYxR7o0PfA98gmw+T+Oc0hhfSFGWYUvhua2gP0xP8Hj6UoQFt4Nv20p8gqDDQAcQt8H95k41auEiVTitqM0fLp3e+AKtdeBorbrPZP7/4N7AoiWl9s4TK9J0vfi2aLWWuJcovP/4eEHw6nxgMlbuBWYlZPkSv5BzKaO8NChxn1/1DW6jwpx0LAs+fq7g1YKYNyCrsj80DHZLIMDDMx2zroKC8fpA5BigbZMe4yxXzUQsCzCA9hNokO20U6SQVvaAy2xYaVE5tybURF62WfhDX8tBIO2210ezymL5jFaRaR0IB9V0TzUSvBcnsMTJeufcLWh2n0iRRO909mo6s9PJXS8QxJTvTq8Q//Fv4D2ixYV+10kV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AutoShape 6" descr="data:image/png;base64,iVBORw0KGgoAAAANSUhEUgAAANwAAAA0CAMAAADWk6ZcAAAAhFBMVEX///8AAADr6+vg4OBQUFDV1dXHx8f8/PxEREQiIiL4+Pj09PTt7e28vLzn5+fx8fF/f3/Y2NixsbHNzc2FhYWjo6PCwsK5ubmLi4uWlpYuLi6zs7Nra2usrKx4eHheXl4XFxednZ09PT02NjZWVlZKSkpwcHAdHR2RkZEoKCgQEBBcXFxPv6Q4AAAF2ElEQVRoge1a2XqyOhTNYADDJDKjiIADte//fmfvgC3W6UiF77/oulAaSRY72cNKKCF/+MMf/nWYbBVYE7DEAVNXDtdHZ/sCi4zTFCz7E/EQcbVi4/OdYX0GE7C4RUAcxphlh9ycgK9DRPkELNokLFfIT1O4yfLkTMByAS5sUTRjRziyrBMm8lwS4qUTWVly19rQ1cgsoWLJiXOgYNeKrkfmU7BqHz7TzBuXpYrgs8wERncMl+FuVL4WMknwq1qPmrxko1j2yCK2KVzmb8ksXD78Oc6QhdFxC0GkHIPRBcGiU0IR/20UOLENCI6PyqUeqCVbH/1fkj2Enqxd+DpskYUVlEjbfcvAdvjoV0sFgH2sRs2VrkpX0TxDL9IDSvz3RLj+2CstyF/E14xEf89U3oZJYYaFNgsIsjSUT1MH3I86Cpcii/wxa7hEllzUtmJJst9PpIhXKujs1SMHFwYoIl6nP2yT2g1jdQDRPPBg+8Wp9wzqEV41atDVq4kSeaV/uY9wVXKCrFs9ds1bw61uJBg30gDlMXSIDCfUiEzxNnTZn2+J8YTYvDqc3kR3f/N8nEGWTK2AhXbxp38UXfurA2nF/d8658in2CHd4D0jMQaqDl51S44x1o6KF91Vd08W33+Oy26vQ/XvsxEpL82T2QE+2YCKklOVgaQTLkx3GQii25uIOP4GAtFM83bKdtmd3j+6vQ6Lb2IimtIlTrlR6UL6dsRF2bvHO9rQvHldeshg3hlX7PVlA8osDulGcps2YNyBtl4efNyJustuA5yHeTQS+Y5yK1xTjDSn8V2WGv3UkdLYjoye2t8ZHarkIaU1a+cLLsLI8bZp7BMaSGKBbgLnOLZJS6Ptqvj1edjaJ7e6PYFsqvMA+64pquxINploSEjx8esSFRzt+aC53uLX/rvF184Qyn0lvwEwm9NA754/FyQ82ZwIusQcisaZnZzzO63dJmpE1B2f/ehGdOcWEUAVS118PdY5H64N29Qr8E25QMYEd0cg2nq1lVdKeC/uzxk3Zlco/J5x8IDARDVJFrgRg3kEd126l8Zd42c3udhfEwH2zZ0BTgcGO4gDigtIG/yI/i/3SS+hdCc+vcNIT5zRFXt2DUv/Nk4uZhZhOwqeRQtsKSEC4nOknY1zv0YVrdlX3Yh7gwihgkPn3wN0k74N8fFT5ADXT6vWnLxnfln9DKzqOG+x3TwUd2fjOMrdJX54J+WLXhZbXzXzbJxPu1HnVCM3uz2GudieB/hoWxYUojozOMRBzSDScYGtU9ar1uZu8ImP3Kxl+9gCVwuGKbfcgSZeh99BvZrfKTJX3V5FMYP1xKmTdcIc6xOypBcmhfNtTzj8xEdPqXLmQwHuNVvDmAUV2MJ3vbI1u6ftr7q9CHGEJ4/RIcGFBGRTmoQrAiF4nifXT5N8SAFV0Nqs28Q6aEj0hjxR6d/prZW+v6dYr7q9CIGvE+wGTLEWMBSk58A2SbD8Xjh9sPQByHX69B7vY/Lj1WHQGVO7tC+w+mmoBMtBVK7j+WPu+a+hOxE9XLSI8smy+/kwv2D8ox73hPQa/kn70ZA/XDsvHOzz9OXd5W/RKD/kPSnsPpSfw+PNoTaOLiZ892jgyT0LJ3jRY89xBvNRj0l7cH3HylZYxR7o0PfA98gmw+T+Oc0hhfSFGWYUvhua2gP0xP8Hj6UoQFt4Nv20p8gqDDQAcQt8H95k41auEiVTitqM0fLp3e+AKtdeBorbrPZP7/4N7AoiWl9s4TK9J0vfi2aLWWuJcovP/4eEHw6nxgMlbuBWYlZPkSv5BzKaO8NChxn1/1DW6jwpx0LAs+fq7g1YKYNyCrsj80DHZLIMDDMx2zroKC8fpA5BigbZMe4yxXzUQsCzCA9hNokO20U6SQVvaAy2xYaVE5tybURF62WfhDX8tBIO2210ezymL5jFaRaR0IB9V0TzUSvBcnsMTJeufcLWh2n0iRRO909mo6s9PJXS8QxJTvTq8Q//Fv4D2ixYV+10kV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87824" y="2132856"/>
            <a:ext cx="532859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pt-BR" sz="2400" b="1" dirty="0" err="1">
                <a:solidFill>
                  <a:srgbClr val="C00000"/>
                </a:solidFill>
                <a:latin typeface="Verdana" pitchFamily="34" charset="0"/>
              </a:rPr>
              <a:t>Representació</a:t>
            </a:r>
            <a:r>
              <a:rPr lang="pt-BR" sz="2400" b="1" dirty="0">
                <a:solidFill>
                  <a:srgbClr val="C00000"/>
                </a:solidFill>
                <a:latin typeface="Verdana" pitchFamily="34" charset="0"/>
              </a:rPr>
              <a:t> matricial de 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pt-BR" sz="2400" b="1" dirty="0" err="1">
                <a:solidFill>
                  <a:srgbClr val="C00000"/>
                </a:solidFill>
                <a:latin typeface="Verdana" pitchFamily="34" charset="0"/>
              </a:rPr>
              <a:t>dispositius</a:t>
            </a:r>
            <a:r>
              <a:rPr lang="pt-BR" sz="24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pt-BR" sz="2400" b="1" dirty="0" err="1">
                <a:solidFill>
                  <a:srgbClr val="C00000"/>
                </a:solidFill>
                <a:latin typeface="Verdana" pitchFamily="34" charset="0"/>
              </a:rPr>
              <a:t>físics</a:t>
            </a:r>
            <a:endParaRPr lang="ca-ES" b="1" dirty="0">
              <a:solidFill>
                <a:srgbClr val="FF33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ca-ES" b="1" dirty="0">
              <a:solidFill>
                <a:srgbClr val="FF33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ca-ES" b="1" dirty="0">
              <a:solidFill>
                <a:srgbClr val="FF33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ca-ES" b="1" dirty="0">
              <a:solidFill>
                <a:srgbClr val="FF33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ca-ES" b="1" dirty="0">
              <a:solidFill>
                <a:srgbClr val="FF33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ca-ES" b="1" dirty="0">
                <a:solidFill>
                  <a:srgbClr val="FF3300"/>
                </a:solidFill>
                <a:latin typeface="Verdana" pitchFamily="34" charset="0"/>
              </a:rPr>
              <a:t>				</a:t>
            </a:r>
            <a:r>
              <a:rPr lang="ca-ES" b="1" dirty="0">
                <a:solidFill>
                  <a:srgbClr val="C00000"/>
                </a:solidFill>
                <a:latin typeface="Verdana" pitchFamily="34" charset="0"/>
              </a:rPr>
              <a:t>J. Planelles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47115744-0F30-45CB-9DC4-C94C1FCB5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625" y="1618565"/>
            <a:ext cx="2286784" cy="958974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C6F51325-55F0-4151-BB1F-710A5815C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3763023"/>
            <a:ext cx="7380312" cy="1034878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08FC6475-75CC-490D-A814-0B57961FC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647052"/>
            <a:ext cx="47529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1D4C761A-24EA-42FE-ABF4-1ACBCE889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63" y="3098781"/>
            <a:ext cx="8134350" cy="3000375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6FC674FA-13DE-4ACC-A429-CCBA191F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8" y="430425"/>
            <a:ext cx="8551572" cy="998706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2F639B89-1AC9-43C9-BD44-0E4536CDA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63" y="1674836"/>
            <a:ext cx="4610637" cy="10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476672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err="1">
                <a:solidFill>
                  <a:srgbClr val="C00000"/>
                </a:solidFill>
                <a:latin typeface="Verdana" pitchFamily="34" charset="0"/>
              </a:rPr>
              <a:t>Representació</a:t>
            </a:r>
            <a:r>
              <a:rPr lang="es-ES" b="1" dirty="0">
                <a:solidFill>
                  <a:srgbClr val="C00000"/>
                </a:solidFill>
                <a:latin typeface="Verdana" pitchFamily="34" charset="0"/>
              </a:rPr>
              <a:t> matricial </a:t>
            </a:r>
            <a:r>
              <a:rPr lang="es-ES" b="1" dirty="0" err="1">
                <a:solidFill>
                  <a:srgbClr val="C00000"/>
                </a:solidFill>
                <a:latin typeface="Verdana" pitchFamily="34" charset="0"/>
              </a:rPr>
              <a:t>d'operadors</a:t>
            </a:r>
            <a:endParaRPr lang="ca-ES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5CE85235-39E9-4A17-A998-38BEA8E8C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3" y="1026170"/>
            <a:ext cx="4251066" cy="1164190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C3B6BE35-0704-458A-BA84-0CAC20E9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5" y="4306503"/>
            <a:ext cx="8603087" cy="1290536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50D842B6-93FF-4B11-B401-ACFCAB27F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63" y="2408611"/>
            <a:ext cx="58007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9546416C-BF34-4770-9ADE-003C4081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1" y="2005660"/>
            <a:ext cx="8551572" cy="2308698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66D0C56F-E09A-4C21-B92F-F65D46623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" y="4540993"/>
            <a:ext cx="8912180" cy="2062264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D4D85681-1B9F-487B-8C46-BD612CEF1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56" y="226270"/>
            <a:ext cx="8603087" cy="129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4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5C819782-5705-4F09-A691-8B5875363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259908"/>
            <a:ext cx="8371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C00000"/>
                </a:solidFill>
                <a:latin typeface="Verdana" pitchFamily="34" charset="0"/>
              </a:rPr>
              <a:t>Polaritzadors</a:t>
            </a:r>
            <a:r>
              <a:rPr lang="es-ES" b="1" dirty="0">
                <a:solidFill>
                  <a:srgbClr val="C00000"/>
                </a:solidFill>
                <a:latin typeface="Verdana" pitchFamily="34" charset="0"/>
              </a:rPr>
              <a:t>, </a:t>
            </a:r>
            <a:r>
              <a:rPr lang="es-ES" b="1" dirty="0" err="1">
                <a:solidFill>
                  <a:srgbClr val="C00000"/>
                </a:solidFill>
                <a:latin typeface="Verdana" pitchFamily="34" charset="0"/>
              </a:rPr>
              <a:t>operadors</a:t>
            </a:r>
            <a:r>
              <a:rPr lang="es-ES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Verdana" pitchFamily="34" charset="0"/>
              </a:rPr>
              <a:t>mecanicoquantics</a:t>
            </a:r>
            <a:r>
              <a:rPr lang="es-ES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r>
              <a:rPr lang="es-ES" b="1" dirty="0">
                <a:solidFill>
                  <a:srgbClr val="C00000"/>
                </a:solidFill>
                <a:latin typeface="Verdana" pitchFamily="34" charset="0"/>
              </a:rPr>
              <a:t>i la </a:t>
            </a:r>
            <a:r>
              <a:rPr lang="es-ES" b="1" dirty="0" err="1">
                <a:solidFill>
                  <a:srgbClr val="C00000"/>
                </a:solidFill>
                <a:latin typeface="Verdana" pitchFamily="34" charset="0"/>
              </a:rPr>
              <a:t>seua</a:t>
            </a:r>
            <a:r>
              <a:rPr lang="es-ES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s-ES" b="1" dirty="0" err="1">
                <a:solidFill>
                  <a:srgbClr val="C00000"/>
                </a:solidFill>
                <a:latin typeface="Verdana" pitchFamily="34" charset="0"/>
              </a:rPr>
              <a:t>representacio</a:t>
            </a:r>
            <a:r>
              <a:rPr lang="es-ES" b="1" dirty="0">
                <a:solidFill>
                  <a:srgbClr val="C00000"/>
                </a:solidFill>
                <a:latin typeface="Verdana" pitchFamily="34" charset="0"/>
              </a:rPr>
              <a:t> matricial</a:t>
            </a:r>
            <a:endParaRPr lang="ca-ES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515AA612-6FEB-458F-9698-30697F122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6251"/>
            <a:ext cx="5525271" cy="3162741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337CE3C1-EE85-4548-91E3-6A6992566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692" y="2348880"/>
            <a:ext cx="3175534" cy="19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A8610390-6C48-484A-964A-76FABB380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52" y="2464959"/>
            <a:ext cx="1665104" cy="1144266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74FBC039-9422-4EF3-A6F7-D82123A8A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426812"/>
            <a:ext cx="5586958" cy="1189019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775CD102-40E1-4F35-AEB5-DB0508FEB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42900"/>
            <a:ext cx="7391400" cy="118110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9CAD508E-F1E3-42C1-83EC-73D3A0AE5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1" y="4308992"/>
            <a:ext cx="1665104" cy="1193444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9F3BF835-64FF-4AFB-A024-D35BA6EBF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4242342"/>
            <a:ext cx="1839268" cy="1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C666DBFF-C629-457F-B09B-7FA3D738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72" y="228619"/>
            <a:ext cx="1800194" cy="1114406"/>
          </a:xfrm>
          <a:prstGeom prst="rect">
            <a:avLst/>
          </a:prstGeom>
        </p:spPr>
      </p:pic>
      <p:pic>
        <p:nvPicPr>
          <p:cNvPr id="2" name="Imatge 1">
            <a:extLst>
              <a:ext uri="{FF2B5EF4-FFF2-40B4-BE49-F238E27FC236}">
                <a16:creationId xmlns:a16="http://schemas.microsoft.com/office/drawing/2014/main" id="{5F38B084-8E86-4260-9E71-30E961C1A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38" y="202637"/>
            <a:ext cx="6336406" cy="1173804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9CBB7F61-9048-47D5-8315-E49501B1F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19275"/>
            <a:ext cx="3520229" cy="1251302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97D96FA9-253F-47C9-AA55-30A2F4A2F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607" y="1786015"/>
            <a:ext cx="5065936" cy="124307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DE3B678C-918D-4236-9072-53A5E6BF4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43" y="3325036"/>
            <a:ext cx="6192688" cy="1626583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131AC12B-3AB5-40C9-8A16-1F087B85C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443" y="5212162"/>
            <a:ext cx="7524328" cy="1443201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8031A500-64D8-45CD-BF57-CD34491F9A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812" y="3559518"/>
            <a:ext cx="1368152" cy="1166268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56DC4A5C-CAC8-4936-9D64-811148812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8888" y="5438263"/>
            <a:ext cx="1190304" cy="99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249C5B2-FB27-4AE8-9734-E8D31B191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" y="259908"/>
            <a:ext cx="8371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C00000"/>
                </a:solidFill>
                <a:latin typeface="Verdana" pitchFamily="34" charset="0"/>
              </a:rPr>
              <a:t>Representació</a:t>
            </a:r>
            <a:r>
              <a:rPr lang="es-ES" b="1" dirty="0">
                <a:solidFill>
                  <a:srgbClr val="C00000"/>
                </a:solidFill>
                <a:latin typeface="Verdana" pitchFamily="34" charset="0"/>
              </a:rPr>
              <a:t> matricial </a:t>
            </a:r>
            <a:r>
              <a:rPr lang="es-ES" b="1" dirty="0" err="1">
                <a:solidFill>
                  <a:srgbClr val="C00000"/>
                </a:solidFill>
                <a:latin typeface="Verdana" pitchFamily="34" charset="0"/>
              </a:rPr>
              <a:t>d'aparells</a:t>
            </a:r>
            <a:r>
              <a:rPr lang="es-ES" b="1" dirty="0">
                <a:solidFill>
                  <a:srgbClr val="C00000"/>
                </a:solidFill>
                <a:latin typeface="Verdana" pitchFamily="34" charset="0"/>
              </a:rPr>
              <a:t> complexos: </a:t>
            </a:r>
          </a:p>
          <a:p>
            <a:r>
              <a:rPr lang="es-ES" b="1" dirty="0" err="1">
                <a:solidFill>
                  <a:srgbClr val="C00000"/>
                </a:solidFill>
                <a:latin typeface="Verdana" pitchFamily="34" charset="0"/>
              </a:rPr>
              <a:t>l'interferometre</a:t>
            </a:r>
            <a:r>
              <a:rPr lang="es-ES" b="1" dirty="0">
                <a:solidFill>
                  <a:srgbClr val="C00000"/>
                </a:solidFill>
                <a:latin typeface="Verdana" pitchFamily="34" charset="0"/>
              </a:rPr>
              <a:t> de Mach-</a:t>
            </a:r>
            <a:r>
              <a:rPr lang="es-ES" b="1" dirty="0" err="1">
                <a:solidFill>
                  <a:srgbClr val="C00000"/>
                </a:solidFill>
                <a:latin typeface="Verdana" pitchFamily="34" charset="0"/>
              </a:rPr>
              <a:t>Zender</a:t>
            </a:r>
            <a:endParaRPr lang="es-ES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E362C000-6A07-4708-92B9-2AD228C9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85267"/>
            <a:ext cx="4533363" cy="1744494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09EA5D22-7D3F-4424-86D1-F02C28A1E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58436"/>
            <a:ext cx="2664290" cy="1544097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654B47A7-9CA1-4530-9D44-9852E9264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3758237"/>
            <a:ext cx="5495283" cy="17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C57418D2-C097-4602-8B4D-4394DDF21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9663"/>
            <a:ext cx="5458371" cy="1210555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62491205-D361-4343-81E3-EA7ED1E3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3" y="1685731"/>
            <a:ext cx="5953125" cy="2181225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56C5D773-2282-4D46-AA99-93198D858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959998"/>
            <a:ext cx="1512168" cy="868315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9A4E2618-6700-465B-9B55-991CC0EA7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266926"/>
            <a:ext cx="5184576" cy="2223688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B35091CE-CBC7-498B-B1A5-9D041A49B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5007233"/>
            <a:ext cx="1862314" cy="8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9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49263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9263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B80BCEC1-5818-479C-A079-C3CADCD75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3" y="1729265"/>
            <a:ext cx="3932858" cy="2087895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846D0903-1247-4DC4-B12E-0BDC0E35D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615" y="2009590"/>
            <a:ext cx="4168242" cy="15272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63" y="381179"/>
            <a:ext cx="5919712" cy="10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32</Words>
  <Application>Microsoft Office PowerPoint</Application>
  <PresentationFormat>Presentación en pantalla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Servei d'informàtica 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Josep Hilari Planelles Fuster</cp:lastModifiedBy>
  <cp:revision>67</cp:revision>
  <dcterms:created xsi:type="dcterms:W3CDTF">2020-06-22T08:50:17Z</dcterms:created>
  <dcterms:modified xsi:type="dcterms:W3CDTF">2020-09-18T08:22:13Z</dcterms:modified>
</cp:coreProperties>
</file>